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41604B4-B49C-4C30-A348-65FF115E98E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60B1EF-13F7-4315-B6F6-B21BF8B16ADD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24097C-FFFB-4E6F-A2E2-7352B704B4CE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FF0000"/>
              </a:solidFill>
            </a:rPr>
            <a:t>Личные неимущественные</a:t>
          </a:r>
          <a:endParaRPr lang="ru-RU" sz="3200" b="1" dirty="0">
            <a:solidFill>
              <a:srgbClr val="FF0000"/>
            </a:solidFill>
          </a:endParaRPr>
        </a:p>
      </dgm:t>
    </dgm:pt>
    <dgm:pt modelId="{4A434C43-954F-4C13-9D2A-AC9A40CC15FC}" type="parTrans" cxnId="{8545B87A-A2CC-43A6-8D55-86984A4BAB9B}">
      <dgm:prSet/>
      <dgm:spPr/>
      <dgm:t>
        <a:bodyPr/>
        <a:lstStyle/>
        <a:p>
          <a:endParaRPr lang="ru-RU"/>
        </a:p>
      </dgm:t>
    </dgm:pt>
    <dgm:pt modelId="{D63DAB00-7BBB-4325-85D7-AD7D436DB2EA}" type="sibTrans" cxnId="{8545B87A-A2CC-43A6-8D55-86984A4BAB9B}">
      <dgm:prSet/>
      <dgm:spPr/>
      <dgm:t>
        <a:bodyPr/>
        <a:lstStyle/>
        <a:p>
          <a:endParaRPr lang="ru-RU"/>
        </a:p>
      </dgm:t>
    </dgm:pt>
    <dgm:pt modelId="{998C72E1-6BEF-476B-888C-76DEA0FE2989}">
      <dgm:prSet phldrT="[Текст]" custT="1"/>
      <dgm:spPr/>
      <dgm:t>
        <a:bodyPr/>
        <a:lstStyle/>
        <a:p>
          <a:endParaRPr lang="ru-RU" sz="2000" dirty="0"/>
        </a:p>
      </dgm:t>
    </dgm:pt>
    <dgm:pt modelId="{47D8A13F-A14C-475F-98D6-5A6333832776}" type="parTrans" cxnId="{6B240225-1819-4116-BB51-D4C778C66882}">
      <dgm:prSet/>
      <dgm:spPr/>
      <dgm:t>
        <a:bodyPr/>
        <a:lstStyle/>
        <a:p>
          <a:endParaRPr lang="ru-RU"/>
        </a:p>
      </dgm:t>
    </dgm:pt>
    <dgm:pt modelId="{145A5DFC-E9A7-4C09-8105-C453109B8092}" type="sibTrans" cxnId="{6B240225-1819-4116-BB51-D4C778C66882}">
      <dgm:prSet/>
      <dgm:spPr/>
      <dgm:t>
        <a:bodyPr/>
        <a:lstStyle/>
        <a:p>
          <a:endParaRPr lang="ru-RU"/>
        </a:p>
      </dgm:t>
    </dgm:pt>
    <dgm:pt modelId="{D35E1064-A9A6-4E0E-9145-D34D6C7F7F64}">
      <dgm:prSet phldrT="[Текст]" custT="1"/>
      <dgm:spPr/>
      <dgm:t>
        <a:bodyPr/>
        <a:lstStyle/>
        <a:p>
          <a:r>
            <a:rPr lang="ru-RU" sz="2400" dirty="0" smtClean="0"/>
            <a:t>неразрывно связаны с их обладателями и не могут быть переданы другим лицам</a:t>
          </a:r>
          <a:endParaRPr lang="ru-RU" sz="2400" dirty="0"/>
        </a:p>
      </dgm:t>
    </dgm:pt>
    <dgm:pt modelId="{1D5B62B2-5218-476E-B29C-7E670AD5B1F9}" type="parTrans" cxnId="{DEFA10E9-CD4F-4525-8589-FBF115080A99}">
      <dgm:prSet/>
      <dgm:spPr/>
      <dgm:t>
        <a:bodyPr/>
        <a:lstStyle/>
        <a:p>
          <a:endParaRPr lang="ru-RU"/>
        </a:p>
      </dgm:t>
    </dgm:pt>
    <dgm:pt modelId="{A8A80F2A-8713-4B1F-90C6-9026F2860247}" type="sibTrans" cxnId="{DEFA10E9-CD4F-4525-8589-FBF115080A99}">
      <dgm:prSet/>
      <dgm:spPr/>
      <dgm:t>
        <a:bodyPr/>
        <a:lstStyle/>
        <a:p>
          <a:endParaRPr lang="ru-RU"/>
        </a:p>
      </dgm:t>
    </dgm:pt>
    <dgm:pt modelId="{16E92EB0-DBA3-4BD4-90E6-AB1F8AACEE7E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Имущественные</a:t>
          </a:r>
          <a:endParaRPr lang="ru-RU" b="1" dirty="0">
            <a:solidFill>
              <a:srgbClr val="FF0000"/>
            </a:solidFill>
          </a:endParaRPr>
        </a:p>
      </dgm:t>
    </dgm:pt>
    <dgm:pt modelId="{5F425BA0-905C-4482-9AFF-6837832FEC9E}" type="parTrans" cxnId="{4F6C6624-9092-437D-814F-AEE76C580BD9}">
      <dgm:prSet/>
      <dgm:spPr/>
      <dgm:t>
        <a:bodyPr/>
        <a:lstStyle/>
        <a:p>
          <a:endParaRPr lang="ru-RU"/>
        </a:p>
      </dgm:t>
    </dgm:pt>
    <dgm:pt modelId="{DB4C7232-CEAA-44B2-A63B-AC0F204BB2EA}" type="sibTrans" cxnId="{4F6C6624-9092-437D-814F-AEE76C580BD9}">
      <dgm:prSet/>
      <dgm:spPr/>
      <dgm:t>
        <a:bodyPr/>
        <a:lstStyle/>
        <a:p>
          <a:endParaRPr lang="ru-RU"/>
        </a:p>
      </dgm:t>
    </dgm:pt>
    <dgm:pt modelId="{04DEF2E4-8971-4450-8F34-C02B7CAC493B}">
      <dgm:prSet phldrT="[Текст]" custT="1"/>
      <dgm:spPr/>
      <dgm:t>
        <a:bodyPr/>
        <a:lstStyle/>
        <a:p>
          <a:r>
            <a:rPr lang="ru-RU" sz="2800" dirty="0" smtClean="0"/>
            <a:t>законный и договорной режим имущества супругов</a:t>
          </a:r>
          <a:endParaRPr lang="ru-RU" sz="2800" dirty="0"/>
        </a:p>
      </dgm:t>
    </dgm:pt>
    <dgm:pt modelId="{E894BF47-F32B-49F7-A4E2-4BE2A9336E3B}" type="parTrans" cxnId="{6662D659-6A3F-4A6F-8227-06E72D024AB7}">
      <dgm:prSet/>
      <dgm:spPr/>
      <dgm:t>
        <a:bodyPr/>
        <a:lstStyle/>
        <a:p>
          <a:endParaRPr lang="ru-RU"/>
        </a:p>
      </dgm:t>
    </dgm:pt>
    <dgm:pt modelId="{63E8AB88-C7B5-414E-8A48-CAF9739065DC}" type="sibTrans" cxnId="{6662D659-6A3F-4A6F-8227-06E72D024AB7}">
      <dgm:prSet/>
      <dgm:spPr/>
      <dgm:t>
        <a:bodyPr/>
        <a:lstStyle/>
        <a:p>
          <a:endParaRPr lang="ru-RU"/>
        </a:p>
      </dgm:t>
    </dgm:pt>
    <dgm:pt modelId="{BF14183D-B494-4F80-A907-CEA9CEAB3055}" type="pres">
      <dgm:prSet presAssocID="{F460B1EF-13F7-4315-B6F6-B21BF8B16A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A7A837-9100-45C1-8A8E-5FA4FBB8DAA5}" type="pres">
      <dgm:prSet presAssocID="{CD24097C-FFFB-4E6F-A2E2-7352B704B4CE}" presName="linNode" presStyleCnt="0"/>
      <dgm:spPr/>
    </dgm:pt>
    <dgm:pt modelId="{17890E4E-31FA-4315-81FF-767E26C214A0}" type="pres">
      <dgm:prSet presAssocID="{CD24097C-FFFB-4E6F-A2E2-7352B704B4CE}" presName="parentShp" presStyleLbl="node1" presStyleIdx="0" presStyleCnt="2" custScaleX="111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DE9BD-261C-4200-B03E-E2BEDC3A1C5F}" type="pres">
      <dgm:prSet presAssocID="{CD24097C-FFFB-4E6F-A2E2-7352B704B4CE}" presName="childShp" presStyleLbl="bgAccFollowNode1" presStyleIdx="0" presStyleCnt="2" custScaleX="96504" custScaleY="130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5B6F8-12BA-4F83-B65A-65427EAF5460}" type="pres">
      <dgm:prSet presAssocID="{D63DAB00-7BBB-4325-85D7-AD7D436DB2EA}" presName="spacing" presStyleCnt="0"/>
      <dgm:spPr/>
    </dgm:pt>
    <dgm:pt modelId="{A6D103E3-87BC-4D2B-94EA-DD91C56B55E3}" type="pres">
      <dgm:prSet presAssocID="{16E92EB0-DBA3-4BD4-90E6-AB1F8AACEE7E}" presName="linNode" presStyleCnt="0"/>
      <dgm:spPr/>
    </dgm:pt>
    <dgm:pt modelId="{4C9A154F-4D82-45C7-B78B-1B0C6405792A}" type="pres">
      <dgm:prSet presAssocID="{16E92EB0-DBA3-4BD4-90E6-AB1F8AACEE7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E767E-0C8D-46C0-9AA6-62D4C7A4AF45}" type="pres">
      <dgm:prSet presAssocID="{16E92EB0-DBA3-4BD4-90E6-AB1F8AACEE7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240225-1819-4116-BB51-D4C778C66882}" srcId="{CD24097C-FFFB-4E6F-A2E2-7352B704B4CE}" destId="{998C72E1-6BEF-476B-888C-76DEA0FE2989}" srcOrd="0" destOrd="0" parTransId="{47D8A13F-A14C-475F-98D6-5A6333832776}" sibTransId="{145A5DFC-E9A7-4C09-8105-C453109B8092}"/>
    <dgm:cxn modelId="{6662D659-6A3F-4A6F-8227-06E72D024AB7}" srcId="{16E92EB0-DBA3-4BD4-90E6-AB1F8AACEE7E}" destId="{04DEF2E4-8971-4450-8F34-C02B7CAC493B}" srcOrd="0" destOrd="0" parTransId="{E894BF47-F32B-49F7-A4E2-4BE2A9336E3B}" sibTransId="{63E8AB88-C7B5-414E-8A48-CAF9739065DC}"/>
    <dgm:cxn modelId="{3168FE44-2D75-45C6-8B63-82D9C945AF8C}" type="presOf" srcId="{04DEF2E4-8971-4450-8F34-C02B7CAC493B}" destId="{B23E767E-0C8D-46C0-9AA6-62D4C7A4AF45}" srcOrd="0" destOrd="0" presId="urn:microsoft.com/office/officeart/2005/8/layout/vList6"/>
    <dgm:cxn modelId="{4F6C6624-9092-437D-814F-AEE76C580BD9}" srcId="{F460B1EF-13F7-4315-B6F6-B21BF8B16ADD}" destId="{16E92EB0-DBA3-4BD4-90E6-AB1F8AACEE7E}" srcOrd="1" destOrd="0" parTransId="{5F425BA0-905C-4482-9AFF-6837832FEC9E}" sibTransId="{DB4C7232-CEAA-44B2-A63B-AC0F204BB2EA}"/>
    <dgm:cxn modelId="{3A16494B-D7EF-44F1-BA21-C1A4DC82D5A8}" type="presOf" srcId="{D35E1064-A9A6-4E0E-9145-D34D6C7F7F64}" destId="{DEFDE9BD-261C-4200-B03E-E2BEDC3A1C5F}" srcOrd="0" destOrd="1" presId="urn:microsoft.com/office/officeart/2005/8/layout/vList6"/>
    <dgm:cxn modelId="{DEFA10E9-CD4F-4525-8589-FBF115080A99}" srcId="{CD24097C-FFFB-4E6F-A2E2-7352B704B4CE}" destId="{D35E1064-A9A6-4E0E-9145-D34D6C7F7F64}" srcOrd="1" destOrd="0" parTransId="{1D5B62B2-5218-476E-B29C-7E670AD5B1F9}" sibTransId="{A8A80F2A-8713-4B1F-90C6-9026F2860247}"/>
    <dgm:cxn modelId="{7FA40BC3-D292-4D23-9A93-DE56DF7B9047}" type="presOf" srcId="{F460B1EF-13F7-4315-B6F6-B21BF8B16ADD}" destId="{BF14183D-B494-4F80-A907-CEA9CEAB3055}" srcOrd="0" destOrd="0" presId="urn:microsoft.com/office/officeart/2005/8/layout/vList6"/>
    <dgm:cxn modelId="{CFFEC198-B119-4700-84FF-68C691C31AAD}" type="presOf" srcId="{998C72E1-6BEF-476B-888C-76DEA0FE2989}" destId="{DEFDE9BD-261C-4200-B03E-E2BEDC3A1C5F}" srcOrd="0" destOrd="0" presId="urn:microsoft.com/office/officeart/2005/8/layout/vList6"/>
    <dgm:cxn modelId="{8E75657D-C79B-4696-9EDE-99BA122CDFB1}" type="presOf" srcId="{16E92EB0-DBA3-4BD4-90E6-AB1F8AACEE7E}" destId="{4C9A154F-4D82-45C7-B78B-1B0C6405792A}" srcOrd="0" destOrd="0" presId="urn:microsoft.com/office/officeart/2005/8/layout/vList6"/>
    <dgm:cxn modelId="{1C635277-5CCD-426C-AAB4-6E6F49C762FC}" type="presOf" srcId="{CD24097C-FFFB-4E6F-A2E2-7352B704B4CE}" destId="{17890E4E-31FA-4315-81FF-767E26C214A0}" srcOrd="0" destOrd="0" presId="urn:microsoft.com/office/officeart/2005/8/layout/vList6"/>
    <dgm:cxn modelId="{8545B87A-A2CC-43A6-8D55-86984A4BAB9B}" srcId="{F460B1EF-13F7-4315-B6F6-B21BF8B16ADD}" destId="{CD24097C-FFFB-4E6F-A2E2-7352B704B4CE}" srcOrd="0" destOrd="0" parTransId="{4A434C43-954F-4C13-9D2A-AC9A40CC15FC}" sibTransId="{D63DAB00-7BBB-4325-85D7-AD7D436DB2EA}"/>
    <dgm:cxn modelId="{0669BB96-06C8-49D2-ABC8-A72EDC434C4A}" type="presParOf" srcId="{BF14183D-B494-4F80-A907-CEA9CEAB3055}" destId="{2EA7A837-9100-45C1-8A8E-5FA4FBB8DAA5}" srcOrd="0" destOrd="0" presId="urn:microsoft.com/office/officeart/2005/8/layout/vList6"/>
    <dgm:cxn modelId="{1A6F0393-9F2B-4ACE-BEA9-C941FF9DD998}" type="presParOf" srcId="{2EA7A837-9100-45C1-8A8E-5FA4FBB8DAA5}" destId="{17890E4E-31FA-4315-81FF-767E26C214A0}" srcOrd="0" destOrd="0" presId="urn:microsoft.com/office/officeart/2005/8/layout/vList6"/>
    <dgm:cxn modelId="{9E917CB5-10EE-4A33-8B57-59ACE0878791}" type="presParOf" srcId="{2EA7A837-9100-45C1-8A8E-5FA4FBB8DAA5}" destId="{DEFDE9BD-261C-4200-B03E-E2BEDC3A1C5F}" srcOrd="1" destOrd="0" presId="urn:microsoft.com/office/officeart/2005/8/layout/vList6"/>
    <dgm:cxn modelId="{2057B616-5542-410E-852F-2766E1D5507B}" type="presParOf" srcId="{BF14183D-B494-4F80-A907-CEA9CEAB3055}" destId="{92A5B6F8-12BA-4F83-B65A-65427EAF5460}" srcOrd="1" destOrd="0" presId="urn:microsoft.com/office/officeart/2005/8/layout/vList6"/>
    <dgm:cxn modelId="{F5EE0F53-1D60-47CD-8188-301A1D6D9ED0}" type="presParOf" srcId="{BF14183D-B494-4F80-A907-CEA9CEAB3055}" destId="{A6D103E3-87BC-4D2B-94EA-DD91C56B55E3}" srcOrd="2" destOrd="0" presId="urn:microsoft.com/office/officeart/2005/8/layout/vList6"/>
    <dgm:cxn modelId="{1F291698-12F0-4286-9097-E24875AC2671}" type="presParOf" srcId="{A6D103E3-87BC-4D2B-94EA-DD91C56B55E3}" destId="{4C9A154F-4D82-45C7-B78B-1B0C6405792A}" srcOrd="0" destOrd="0" presId="urn:microsoft.com/office/officeart/2005/8/layout/vList6"/>
    <dgm:cxn modelId="{508F94EC-8B3F-4C0D-8675-B69C81FA623C}" type="presParOf" srcId="{A6D103E3-87BC-4D2B-94EA-DD91C56B55E3}" destId="{B23E767E-0C8D-46C0-9AA6-62D4C7A4AF4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CCD022-0AA9-4EF2-9723-887EBD5226C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21CF9D-F0A5-47E6-8D7D-54DB8315C78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Право на выбор супругами рода занятий, профессии, места пребывания и жительства (п. 1 ст. 31 Семейного кодекса).</a:t>
          </a:r>
          <a:endParaRPr lang="ru-RU" sz="2000" b="1" dirty="0">
            <a:solidFill>
              <a:srgbClr val="FF0000"/>
            </a:solidFill>
          </a:endParaRPr>
        </a:p>
      </dgm:t>
    </dgm:pt>
    <dgm:pt modelId="{2D67E649-F9AF-4EDB-A32D-A4925D0488D1}" type="parTrans" cxnId="{4ACA822C-E838-48F0-9012-052821DBE4B0}">
      <dgm:prSet/>
      <dgm:spPr/>
      <dgm:t>
        <a:bodyPr/>
        <a:lstStyle/>
        <a:p>
          <a:endParaRPr lang="ru-RU"/>
        </a:p>
      </dgm:t>
    </dgm:pt>
    <dgm:pt modelId="{205F9151-5F68-4691-8365-0D959096C244}" type="sibTrans" cxnId="{4ACA822C-E838-48F0-9012-052821DBE4B0}">
      <dgm:prSet/>
      <dgm:spPr/>
      <dgm:t>
        <a:bodyPr/>
        <a:lstStyle/>
        <a:p>
          <a:endParaRPr lang="ru-RU"/>
        </a:p>
      </dgm:t>
    </dgm:pt>
    <dgm:pt modelId="{73FA92F8-8074-4E1A-A28E-F50F351FEEC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Равные права супругов в решении вопросов семейной жизни: воспитании и образовании детей, отцовства и материнства (п.2 ст. 31 Семейного кодекса).</a:t>
          </a:r>
          <a:endParaRPr lang="ru-RU" sz="2000" b="1" dirty="0">
            <a:solidFill>
              <a:srgbClr val="FF0000"/>
            </a:solidFill>
          </a:endParaRPr>
        </a:p>
      </dgm:t>
    </dgm:pt>
    <dgm:pt modelId="{6A30B179-18C9-47FD-BC3C-ABCC150D0AB8}" type="parTrans" cxnId="{54F6176B-8AF5-42A0-9D68-DD1EE35D4F9E}">
      <dgm:prSet/>
      <dgm:spPr/>
      <dgm:t>
        <a:bodyPr/>
        <a:lstStyle/>
        <a:p>
          <a:endParaRPr lang="ru-RU"/>
        </a:p>
      </dgm:t>
    </dgm:pt>
    <dgm:pt modelId="{60028FC7-A823-481B-A6D7-CBDBB9ED80B5}" type="sibTrans" cxnId="{54F6176B-8AF5-42A0-9D68-DD1EE35D4F9E}">
      <dgm:prSet/>
      <dgm:spPr/>
      <dgm:t>
        <a:bodyPr/>
        <a:lstStyle/>
        <a:p>
          <a:endParaRPr lang="ru-RU"/>
        </a:p>
      </dgm:t>
    </dgm:pt>
    <dgm:pt modelId="{039269D1-F4A6-43FF-921B-E4FB393E82E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Обязанность строить свои отношения в семье на основе взаимоуважения и взаимопомощи, содействовать благополучию и укреплению семьи, заботиться о благосостоянии и развитии своих детей (п.3 ст. 31 Семейного кодекса).</a:t>
          </a:r>
          <a:endParaRPr lang="ru-RU" sz="1800" b="1" dirty="0">
            <a:solidFill>
              <a:srgbClr val="FF0000"/>
            </a:solidFill>
          </a:endParaRPr>
        </a:p>
      </dgm:t>
    </dgm:pt>
    <dgm:pt modelId="{F0A6F4E2-F2EB-475B-8CFF-AD849473D15D}" type="parTrans" cxnId="{D9BD380D-7237-44DF-95DB-524C973507E8}">
      <dgm:prSet/>
      <dgm:spPr/>
      <dgm:t>
        <a:bodyPr/>
        <a:lstStyle/>
        <a:p>
          <a:endParaRPr lang="ru-RU"/>
        </a:p>
      </dgm:t>
    </dgm:pt>
    <dgm:pt modelId="{9431913B-958D-4132-91F0-E3919168CDC3}" type="sibTrans" cxnId="{D9BD380D-7237-44DF-95DB-524C973507E8}">
      <dgm:prSet/>
      <dgm:spPr/>
      <dgm:t>
        <a:bodyPr/>
        <a:lstStyle/>
        <a:p>
          <a:endParaRPr lang="ru-RU"/>
        </a:p>
      </dgm:t>
    </dgm:pt>
    <dgm:pt modelId="{8929A73F-7340-47E7-8DA6-6BA7BA26EA1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Право на выбор фамилии (ст. 32 Семейного кодекса).</a:t>
          </a:r>
          <a:endParaRPr lang="ru-RU" sz="2400" b="1" dirty="0">
            <a:solidFill>
              <a:srgbClr val="FF0000"/>
            </a:solidFill>
          </a:endParaRPr>
        </a:p>
      </dgm:t>
    </dgm:pt>
    <dgm:pt modelId="{D1B5C851-6F41-4021-8252-5C16B5C1AAB8}" type="parTrans" cxnId="{630185F4-6526-4BC6-A427-1BA4F4E9806F}">
      <dgm:prSet/>
      <dgm:spPr/>
      <dgm:t>
        <a:bodyPr/>
        <a:lstStyle/>
        <a:p>
          <a:endParaRPr lang="ru-RU"/>
        </a:p>
      </dgm:t>
    </dgm:pt>
    <dgm:pt modelId="{904EE918-922C-4714-8F44-C00391E85240}" type="sibTrans" cxnId="{630185F4-6526-4BC6-A427-1BA4F4E9806F}">
      <dgm:prSet/>
      <dgm:spPr/>
      <dgm:t>
        <a:bodyPr/>
        <a:lstStyle/>
        <a:p>
          <a:endParaRPr lang="ru-RU"/>
        </a:p>
      </dgm:t>
    </dgm:pt>
    <dgm:pt modelId="{583D020D-05C8-46BA-A8A5-50684E068522}" type="pres">
      <dgm:prSet presAssocID="{A5CCD022-0AA9-4EF2-9723-887EBD5226C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FB9079-C6B4-44B8-A631-49A3A5B61E45}" type="pres">
      <dgm:prSet presAssocID="{A5CCD022-0AA9-4EF2-9723-887EBD5226CF}" presName="diamond" presStyleLbl="bgShp" presStyleIdx="0" presStyleCnt="1"/>
      <dgm:spPr/>
    </dgm:pt>
    <dgm:pt modelId="{6AC9D870-63E6-41F3-B4E5-8D6D068EABC0}" type="pres">
      <dgm:prSet presAssocID="{A5CCD022-0AA9-4EF2-9723-887EBD5226CF}" presName="quad1" presStyleLbl="node1" presStyleIdx="0" presStyleCnt="4" custScaleX="208626" custScaleY="105702" custLinFactNeighborX="-53334" custLinFactNeighborY="4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1D557-EE4E-49B0-9A9B-73399D81E75B}" type="pres">
      <dgm:prSet presAssocID="{A5CCD022-0AA9-4EF2-9723-887EBD5226CF}" presName="quad2" presStyleLbl="node1" presStyleIdx="1" presStyleCnt="4" custScaleX="211077" custScaleY="105702" custLinFactNeighborX="61294" custLinFactNeighborY="4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0AEBD-1260-4FE0-9A99-74142E6D5CAE}" type="pres">
      <dgm:prSet presAssocID="{A5CCD022-0AA9-4EF2-9723-887EBD5226CF}" presName="quad3" presStyleLbl="node1" presStyleIdx="2" presStyleCnt="4" custScaleX="206842" custLinFactNeighborX="-47592" custLinFactNeighborY="1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E6DA1-C249-4734-97C9-05BB292C1F2E}" type="pres">
      <dgm:prSet presAssocID="{A5CCD022-0AA9-4EF2-9723-887EBD5226CF}" presName="quad4" presStyleLbl="node1" presStyleIdx="3" presStyleCnt="4" custScaleX="200420" custLinFactNeighborX="57357" custLinFactNeighborY="3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CA822C-E838-48F0-9012-052821DBE4B0}" srcId="{A5CCD022-0AA9-4EF2-9723-887EBD5226CF}" destId="{C821CF9D-F0A5-47E6-8D7D-54DB8315C784}" srcOrd="0" destOrd="0" parTransId="{2D67E649-F9AF-4EDB-A32D-A4925D0488D1}" sibTransId="{205F9151-5F68-4691-8365-0D959096C244}"/>
    <dgm:cxn modelId="{C765B288-FFB1-4201-AB1D-626DE44CEAA6}" type="presOf" srcId="{A5CCD022-0AA9-4EF2-9723-887EBD5226CF}" destId="{583D020D-05C8-46BA-A8A5-50684E068522}" srcOrd="0" destOrd="0" presId="urn:microsoft.com/office/officeart/2005/8/layout/matrix3"/>
    <dgm:cxn modelId="{D9BD380D-7237-44DF-95DB-524C973507E8}" srcId="{A5CCD022-0AA9-4EF2-9723-887EBD5226CF}" destId="{039269D1-F4A6-43FF-921B-E4FB393E82E7}" srcOrd="2" destOrd="0" parTransId="{F0A6F4E2-F2EB-475B-8CFF-AD849473D15D}" sibTransId="{9431913B-958D-4132-91F0-E3919168CDC3}"/>
    <dgm:cxn modelId="{B8D53592-0342-4C7E-BD95-D170EA1C32DD}" type="presOf" srcId="{8929A73F-7340-47E7-8DA6-6BA7BA26EA18}" destId="{C9CE6DA1-C249-4734-97C9-05BB292C1F2E}" srcOrd="0" destOrd="0" presId="urn:microsoft.com/office/officeart/2005/8/layout/matrix3"/>
    <dgm:cxn modelId="{630185F4-6526-4BC6-A427-1BA4F4E9806F}" srcId="{A5CCD022-0AA9-4EF2-9723-887EBD5226CF}" destId="{8929A73F-7340-47E7-8DA6-6BA7BA26EA18}" srcOrd="3" destOrd="0" parTransId="{D1B5C851-6F41-4021-8252-5C16B5C1AAB8}" sibTransId="{904EE918-922C-4714-8F44-C00391E85240}"/>
    <dgm:cxn modelId="{982D693D-F655-41D3-9870-2E437A9EDFC9}" type="presOf" srcId="{C821CF9D-F0A5-47E6-8D7D-54DB8315C784}" destId="{6AC9D870-63E6-41F3-B4E5-8D6D068EABC0}" srcOrd="0" destOrd="0" presId="urn:microsoft.com/office/officeart/2005/8/layout/matrix3"/>
    <dgm:cxn modelId="{ECCB1ECE-7620-4321-B408-CEBE5403189D}" type="presOf" srcId="{73FA92F8-8074-4E1A-A28E-F50F351FEECF}" destId="{F4A1D557-EE4E-49B0-9A9B-73399D81E75B}" srcOrd="0" destOrd="0" presId="urn:microsoft.com/office/officeart/2005/8/layout/matrix3"/>
    <dgm:cxn modelId="{54F6176B-8AF5-42A0-9D68-DD1EE35D4F9E}" srcId="{A5CCD022-0AA9-4EF2-9723-887EBD5226CF}" destId="{73FA92F8-8074-4E1A-A28E-F50F351FEECF}" srcOrd="1" destOrd="0" parTransId="{6A30B179-18C9-47FD-BC3C-ABCC150D0AB8}" sibTransId="{60028FC7-A823-481B-A6D7-CBDBB9ED80B5}"/>
    <dgm:cxn modelId="{6517888E-AAEF-447A-8B7A-6516D943ABA1}" type="presOf" srcId="{039269D1-F4A6-43FF-921B-E4FB393E82E7}" destId="{C420AEBD-1260-4FE0-9A99-74142E6D5CAE}" srcOrd="0" destOrd="0" presId="urn:microsoft.com/office/officeart/2005/8/layout/matrix3"/>
    <dgm:cxn modelId="{347CA24E-55D1-4922-AB53-9B8E9F390467}" type="presParOf" srcId="{583D020D-05C8-46BA-A8A5-50684E068522}" destId="{C7FB9079-C6B4-44B8-A631-49A3A5B61E45}" srcOrd="0" destOrd="0" presId="urn:microsoft.com/office/officeart/2005/8/layout/matrix3"/>
    <dgm:cxn modelId="{C7769F31-16FD-4B4C-9C44-CAB2BD43B165}" type="presParOf" srcId="{583D020D-05C8-46BA-A8A5-50684E068522}" destId="{6AC9D870-63E6-41F3-B4E5-8D6D068EABC0}" srcOrd="1" destOrd="0" presId="urn:microsoft.com/office/officeart/2005/8/layout/matrix3"/>
    <dgm:cxn modelId="{18537CC5-B8CD-47BF-AA33-20DF31948522}" type="presParOf" srcId="{583D020D-05C8-46BA-A8A5-50684E068522}" destId="{F4A1D557-EE4E-49B0-9A9B-73399D81E75B}" srcOrd="2" destOrd="0" presId="urn:microsoft.com/office/officeart/2005/8/layout/matrix3"/>
    <dgm:cxn modelId="{7936E789-B360-42E4-8A43-25B1B852BE74}" type="presParOf" srcId="{583D020D-05C8-46BA-A8A5-50684E068522}" destId="{C420AEBD-1260-4FE0-9A99-74142E6D5CAE}" srcOrd="3" destOrd="0" presId="urn:microsoft.com/office/officeart/2005/8/layout/matrix3"/>
    <dgm:cxn modelId="{CE63874F-A9DA-4B7C-83FD-49887DBDFB23}" type="presParOf" srcId="{583D020D-05C8-46BA-A8A5-50684E068522}" destId="{C9CE6DA1-C249-4734-97C9-05BB292C1F2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54DEE7-BEDD-415D-A217-FADE6BC715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491CC0-F904-4A10-839C-9E255B3FA0BD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Законный</a:t>
          </a:r>
          <a:endParaRPr lang="ru-RU" b="1" dirty="0">
            <a:solidFill>
              <a:srgbClr val="FF0000"/>
            </a:solidFill>
          </a:endParaRPr>
        </a:p>
      </dgm:t>
    </dgm:pt>
    <dgm:pt modelId="{45899561-5EFF-4C0B-A8B9-C12A9D7C2EE7}" type="parTrans" cxnId="{1C406884-CEAD-48AC-8585-8B53CD2C1F39}">
      <dgm:prSet/>
      <dgm:spPr/>
      <dgm:t>
        <a:bodyPr/>
        <a:lstStyle/>
        <a:p>
          <a:endParaRPr lang="ru-RU"/>
        </a:p>
      </dgm:t>
    </dgm:pt>
    <dgm:pt modelId="{B3A134FB-80AD-42C4-B3EC-69347712BDEF}" type="sibTrans" cxnId="{1C406884-CEAD-48AC-8585-8B53CD2C1F39}">
      <dgm:prSet/>
      <dgm:spPr/>
      <dgm:t>
        <a:bodyPr/>
        <a:lstStyle/>
        <a:p>
          <a:endParaRPr lang="ru-RU"/>
        </a:p>
      </dgm:t>
    </dgm:pt>
    <dgm:pt modelId="{E11453C4-4C3C-4930-92A9-0E11A0FA93CF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Договорной</a:t>
          </a:r>
          <a:endParaRPr lang="ru-RU" b="1" dirty="0">
            <a:solidFill>
              <a:srgbClr val="FF0000"/>
            </a:solidFill>
          </a:endParaRPr>
        </a:p>
      </dgm:t>
    </dgm:pt>
    <dgm:pt modelId="{3FD86E1D-896C-4E39-A2D1-81D325394761}" type="parTrans" cxnId="{B84ED919-1F88-45F4-A626-74DF21063A67}">
      <dgm:prSet/>
      <dgm:spPr/>
      <dgm:t>
        <a:bodyPr/>
        <a:lstStyle/>
        <a:p>
          <a:endParaRPr lang="ru-RU"/>
        </a:p>
      </dgm:t>
    </dgm:pt>
    <dgm:pt modelId="{DBA633B3-B97B-4C54-9907-5CC673081CB9}" type="sibTrans" cxnId="{B84ED919-1F88-45F4-A626-74DF21063A67}">
      <dgm:prSet/>
      <dgm:spPr/>
      <dgm:t>
        <a:bodyPr/>
        <a:lstStyle/>
        <a:p>
          <a:endParaRPr lang="ru-RU"/>
        </a:p>
      </dgm:t>
    </dgm:pt>
    <dgm:pt modelId="{E26D416A-D9EA-48C5-941C-E75759902CB9}" type="pres">
      <dgm:prSet presAssocID="{5554DEE7-BEDD-415D-A217-FADE6BC715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B8BDB0-6DD5-4FC8-868A-8D7EFC995B22}" type="pres">
      <dgm:prSet presAssocID="{88491CC0-F904-4A10-839C-9E255B3FA0B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77D91-CE94-4B8A-8E02-6333908A79FB}" type="pres">
      <dgm:prSet presAssocID="{B3A134FB-80AD-42C4-B3EC-69347712BDEF}" presName="sibTrans" presStyleCnt="0"/>
      <dgm:spPr/>
    </dgm:pt>
    <dgm:pt modelId="{D91317FC-E60B-44BD-A435-FC82A4D830AA}" type="pres">
      <dgm:prSet presAssocID="{E11453C4-4C3C-4930-92A9-0E11A0FA93C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4ED919-1F88-45F4-A626-74DF21063A67}" srcId="{5554DEE7-BEDD-415D-A217-FADE6BC715FC}" destId="{E11453C4-4C3C-4930-92A9-0E11A0FA93CF}" srcOrd="1" destOrd="0" parTransId="{3FD86E1D-896C-4E39-A2D1-81D325394761}" sibTransId="{DBA633B3-B97B-4C54-9907-5CC673081CB9}"/>
    <dgm:cxn modelId="{23832E1B-2ACA-4AF0-B231-DB7BCF9122DF}" type="presOf" srcId="{E11453C4-4C3C-4930-92A9-0E11A0FA93CF}" destId="{D91317FC-E60B-44BD-A435-FC82A4D830AA}" srcOrd="0" destOrd="0" presId="urn:microsoft.com/office/officeart/2005/8/layout/default"/>
    <dgm:cxn modelId="{0C25D5D6-E140-43C0-B2F6-89A797099A72}" type="presOf" srcId="{5554DEE7-BEDD-415D-A217-FADE6BC715FC}" destId="{E26D416A-D9EA-48C5-941C-E75759902CB9}" srcOrd="0" destOrd="0" presId="urn:microsoft.com/office/officeart/2005/8/layout/default"/>
    <dgm:cxn modelId="{1C406884-CEAD-48AC-8585-8B53CD2C1F39}" srcId="{5554DEE7-BEDD-415D-A217-FADE6BC715FC}" destId="{88491CC0-F904-4A10-839C-9E255B3FA0BD}" srcOrd="0" destOrd="0" parTransId="{45899561-5EFF-4C0B-A8B9-C12A9D7C2EE7}" sibTransId="{B3A134FB-80AD-42C4-B3EC-69347712BDEF}"/>
    <dgm:cxn modelId="{97F7B0A9-DAD9-4968-B74C-05D44A7467C6}" type="presOf" srcId="{88491CC0-F904-4A10-839C-9E255B3FA0BD}" destId="{C0B8BDB0-6DD5-4FC8-868A-8D7EFC995B22}" srcOrd="0" destOrd="0" presId="urn:microsoft.com/office/officeart/2005/8/layout/default"/>
    <dgm:cxn modelId="{0E997842-9CBF-49DE-9E22-EAC31B33C92F}" type="presParOf" srcId="{E26D416A-D9EA-48C5-941C-E75759902CB9}" destId="{C0B8BDB0-6DD5-4FC8-868A-8D7EFC995B22}" srcOrd="0" destOrd="0" presId="urn:microsoft.com/office/officeart/2005/8/layout/default"/>
    <dgm:cxn modelId="{0C3F15E3-4A11-4674-8F25-AEBDDD22D7E7}" type="presParOf" srcId="{E26D416A-D9EA-48C5-941C-E75759902CB9}" destId="{F9B77D91-CE94-4B8A-8E02-6333908A79FB}" srcOrd="1" destOrd="0" presId="urn:microsoft.com/office/officeart/2005/8/layout/default"/>
    <dgm:cxn modelId="{5CE5E93F-0613-4373-9860-23E36869D803}" type="presParOf" srcId="{E26D416A-D9EA-48C5-941C-E75759902CB9}" destId="{D91317FC-E60B-44BD-A435-FC82A4D830A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AF5A38-40E2-48C1-A40A-6CC24A95DE9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A476BB-A5BC-4970-945A-B4BB3B6D66D1}">
      <dgm:prSet phldrT="[Текст]" custT="1"/>
      <dgm:spPr/>
      <dgm:t>
        <a:bodyPr/>
        <a:lstStyle/>
        <a:p>
          <a:pPr algn="r"/>
          <a:r>
            <a:rPr lang="ru-RU" sz="1800" dirty="0" smtClean="0">
              <a:solidFill>
                <a:srgbClr val="FF0000"/>
              </a:solidFill>
            </a:rPr>
            <a:t>доходы каждого из супругов от трудовой деятельности, предпринимательской деятельности и результатов интеллектуальной деятельности</a:t>
          </a:r>
          <a:endParaRPr lang="ru-RU" sz="1800" dirty="0">
            <a:solidFill>
              <a:srgbClr val="FF0000"/>
            </a:solidFill>
          </a:endParaRPr>
        </a:p>
      </dgm:t>
    </dgm:pt>
    <dgm:pt modelId="{41AB1BB8-6CB0-4EA4-84E9-19DCC4699365}" type="parTrans" cxnId="{6EAF1A07-1DC0-4AA6-B9D2-0C83BCF59CF0}">
      <dgm:prSet/>
      <dgm:spPr/>
      <dgm:t>
        <a:bodyPr/>
        <a:lstStyle/>
        <a:p>
          <a:endParaRPr lang="ru-RU"/>
        </a:p>
      </dgm:t>
    </dgm:pt>
    <dgm:pt modelId="{41A5E269-52FD-4A40-A0EC-DC16E95BDEF0}" type="sibTrans" cxnId="{6EAF1A07-1DC0-4AA6-B9D2-0C83BCF59CF0}">
      <dgm:prSet/>
      <dgm:spPr/>
      <dgm:t>
        <a:bodyPr/>
        <a:lstStyle/>
        <a:p>
          <a:endParaRPr lang="ru-RU"/>
        </a:p>
      </dgm:t>
    </dgm:pt>
    <dgm:pt modelId="{1654C939-B2B8-49CE-BFB6-5B3388D5A812}">
      <dgm:prSet phldrT="[Текст]" custT="1"/>
      <dgm:spPr/>
      <dgm:t>
        <a:bodyPr/>
        <a:lstStyle/>
        <a:p>
          <a:pPr algn="r"/>
          <a:r>
            <a:rPr lang="ru-RU" sz="2000" dirty="0" smtClean="0">
              <a:solidFill>
                <a:srgbClr val="FF0000"/>
              </a:solidFill>
            </a:rPr>
            <a:t>полученные пенсии, пособия, а также иные денежные выплаты, не имеющие специального целевого назначения</a:t>
          </a:r>
          <a:endParaRPr lang="ru-RU" sz="2000" dirty="0">
            <a:solidFill>
              <a:srgbClr val="FF0000"/>
            </a:solidFill>
          </a:endParaRPr>
        </a:p>
      </dgm:t>
    </dgm:pt>
    <dgm:pt modelId="{512B8D68-A65E-4B9D-999A-9BB506930BE5}" type="parTrans" cxnId="{0CBF4061-A4A3-458E-AD84-7CE5271E947B}">
      <dgm:prSet/>
      <dgm:spPr/>
      <dgm:t>
        <a:bodyPr/>
        <a:lstStyle/>
        <a:p>
          <a:endParaRPr lang="ru-RU"/>
        </a:p>
      </dgm:t>
    </dgm:pt>
    <dgm:pt modelId="{26418B86-C5DB-4F0E-870C-7DEE24208600}" type="sibTrans" cxnId="{0CBF4061-A4A3-458E-AD84-7CE5271E947B}">
      <dgm:prSet/>
      <dgm:spPr/>
      <dgm:t>
        <a:bodyPr/>
        <a:lstStyle/>
        <a:p>
          <a:endParaRPr lang="ru-RU"/>
        </a:p>
      </dgm:t>
    </dgm:pt>
    <dgm:pt modelId="{9207EA4D-E3A6-44EF-AAC5-6D57102A0606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FF0000"/>
              </a:solidFill>
            </a:rPr>
            <a:t>движимое и недвижимое имущество</a:t>
          </a:r>
          <a:endParaRPr lang="ru-RU" sz="2400" dirty="0">
            <a:solidFill>
              <a:srgbClr val="FF0000"/>
            </a:solidFill>
          </a:endParaRPr>
        </a:p>
      </dgm:t>
    </dgm:pt>
    <dgm:pt modelId="{89618CFB-74DA-4891-9107-B37EFBBB4C37}" type="parTrans" cxnId="{872D7B47-3CBC-475D-AC3D-84F23DBA21F8}">
      <dgm:prSet/>
      <dgm:spPr/>
      <dgm:t>
        <a:bodyPr/>
        <a:lstStyle/>
        <a:p>
          <a:endParaRPr lang="ru-RU"/>
        </a:p>
      </dgm:t>
    </dgm:pt>
    <dgm:pt modelId="{CB42D17C-EA38-4C8B-A010-DB38E751CA36}" type="sibTrans" cxnId="{872D7B47-3CBC-475D-AC3D-84F23DBA21F8}">
      <dgm:prSet/>
      <dgm:spPr/>
      <dgm:t>
        <a:bodyPr/>
        <a:lstStyle/>
        <a:p>
          <a:endParaRPr lang="ru-RU"/>
        </a:p>
      </dgm:t>
    </dgm:pt>
    <dgm:pt modelId="{A8C10333-0AEB-461B-81BC-0E5A2D138044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0000"/>
              </a:solidFill>
            </a:rPr>
            <a:t>права требования, выраженные в ценных бумагах, паях, вкладах, долях в капитале, внесенные в коммерческие организации, в том числе в кредитные</a:t>
          </a:r>
          <a:endParaRPr lang="ru-RU" sz="1800" dirty="0">
            <a:solidFill>
              <a:srgbClr val="FF0000"/>
            </a:solidFill>
          </a:endParaRPr>
        </a:p>
      </dgm:t>
    </dgm:pt>
    <dgm:pt modelId="{3ECD82D0-3BBB-448A-9386-991FEA827A52}" type="parTrans" cxnId="{902A09EA-C184-4899-9B08-22E90458E29D}">
      <dgm:prSet/>
      <dgm:spPr/>
      <dgm:t>
        <a:bodyPr/>
        <a:lstStyle/>
        <a:p>
          <a:endParaRPr lang="ru-RU"/>
        </a:p>
      </dgm:t>
    </dgm:pt>
    <dgm:pt modelId="{6BAD7B66-403E-420A-AFCE-015818D244A9}" type="sibTrans" cxnId="{902A09EA-C184-4899-9B08-22E90458E29D}">
      <dgm:prSet/>
      <dgm:spPr/>
      <dgm:t>
        <a:bodyPr/>
        <a:lstStyle/>
        <a:p>
          <a:endParaRPr lang="ru-RU"/>
        </a:p>
      </dgm:t>
    </dgm:pt>
    <dgm:pt modelId="{32741CA7-5DBC-4CD9-87FF-2DCDF0B4048E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а также любое другое имущество, нажитое супругами в период брака</a:t>
          </a:r>
          <a:endParaRPr lang="ru-RU" dirty="0">
            <a:solidFill>
              <a:srgbClr val="FF0000"/>
            </a:solidFill>
          </a:endParaRPr>
        </a:p>
      </dgm:t>
    </dgm:pt>
    <dgm:pt modelId="{2FE70241-E42D-4EA2-9470-FDA215F675D6}" type="parTrans" cxnId="{7D598F0E-ED06-4429-872C-1287C8772D1D}">
      <dgm:prSet/>
      <dgm:spPr/>
      <dgm:t>
        <a:bodyPr/>
        <a:lstStyle/>
        <a:p>
          <a:endParaRPr lang="ru-RU"/>
        </a:p>
      </dgm:t>
    </dgm:pt>
    <dgm:pt modelId="{74AB0E47-470C-4353-90B7-FF635D004C97}" type="sibTrans" cxnId="{7D598F0E-ED06-4429-872C-1287C8772D1D}">
      <dgm:prSet/>
      <dgm:spPr/>
      <dgm:t>
        <a:bodyPr/>
        <a:lstStyle/>
        <a:p>
          <a:endParaRPr lang="ru-RU"/>
        </a:p>
      </dgm:t>
    </dgm:pt>
    <dgm:pt modelId="{E055D637-E954-42C5-B25F-0CD9F3EA7D9B}" type="pres">
      <dgm:prSet presAssocID="{8EAF5A38-40E2-48C1-A40A-6CC24A95DE9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1CD581-B4EF-4760-93A9-A2983410FE1C}" type="pres">
      <dgm:prSet presAssocID="{2BA476BB-A5BC-4970-945A-B4BB3B6D66D1}" presName="composite" presStyleCnt="0"/>
      <dgm:spPr/>
    </dgm:pt>
    <dgm:pt modelId="{50D30817-BC85-4F9C-9F26-9E2908A8188E}" type="pres">
      <dgm:prSet presAssocID="{2BA476BB-A5BC-4970-945A-B4BB3B6D66D1}" presName="imgShp" presStyleLbl="fgImgPlace1" presStyleIdx="0" presStyleCnt="5" custLinFactX="-18235" custLinFactNeighborX="-100000" custLinFactNeighborY="19721"/>
      <dgm:spPr/>
    </dgm:pt>
    <dgm:pt modelId="{87535F73-D382-4126-A759-2FB3A5662F44}" type="pres">
      <dgm:prSet presAssocID="{2BA476BB-A5BC-4970-945A-B4BB3B6D66D1}" presName="txShp" presStyleLbl="node1" presStyleIdx="0" presStyleCnt="5" custScaleX="142407" custLinFactNeighborX="-304" custLinFactNeighborY="19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F25630-689D-4F80-9D49-663D8974129B}" type="pres">
      <dgm:prSet presAssocID="{41A5E269-52FD-4A40-A0EC-DC16E95BDEF0}" presName="spacing" presStyleCnt="0"/>
      <dgm:spPr/>
    </dgm:pt>
    <dgm:pt modelId="{29964EFA-9FDC-42BA-894C-8C328AF21A41}" type="pres">
      <dgm:prSet presAssocID="{1654C939-B2B8-49CE-BFB6-5B3388D5A812}" presName="composite" presStyleCnt="0"/>
      <dgm:spPr/>
    </dgm:pt>
    <dgm:pt modelId="{C4C823FD-32EE-4E88-8017-DB02807F161D}" type="pres">
      <dgm:prSet presAssocID="{1654C939-B2B8-49CE-BFB6-5B3388D5A812}" presName="imgShp" presStyleLbl="fgImgPlace1" presStyleIdx="1" presStyleCnt="5" custLinFactX="-18235" custLinFactNeighborX="-100000" custLinFactNeighborY="-10881"/>
      <dgm:spPr/>
    </dgm:pt>
    <dgm:pt modelId="{792509E0-C123-4B87-8007-2E1A3BC3C91A}" type="pres">
      <dgm:prSet presAssocID="{1654C939-B2B8-49CE-BFB6-5B3388D5A812}" presName="txShp" presStyleLbl="node1" presStyleIdx="1" presStyleCnt="5" custScaleX="136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EC7E7-D134-452F-8213-AAFDD4E3467C}" type="pres">
      <dgm:prSet presAssocID="{26418B86-C5DB-4F0E-870C-7DEE24208600}" presName="spacing" presStyleCnt="0"/>
      <dgm:spPr/>
    </dgm:pt>
    <dgm:pt modelId="{16396AE5-E651-4213-9C7C-DC55D064ED10}" type="pres">
      <dgm:prSet presAssocID="{9207EA4D-E3A6-44EF-AAC5-6D57102A0606}" presName="composite" presStyleCnt="0"/>
      <dgm:spPr/>
    </dgm:pt>
    <dgm:pt modelId="{7D881DEA-2923-45F7-8093-7AEAD549E8AC}" type="pres">
      <dgm:prSet presAssocID="{9207EA4D-E3A6-44EF-AAC5-6D57102A0606}" presName="imgShp" presStyleLbl="fgImgPlace1" presStyleIdx="2" presStyleCnt="5" custLinFactX="-18235" custLinFactNeighborX="-100000" custLinFactNeighborY="-1782"/>
      <dgm:spPr/>
    </dgm:pt>
    <dgm:pt modelId="{C2693F07-FCD6-4B77-8217-5AE181B916B0}" type="pres">
      <dgm:prSet presAssocID="{9207EA4D-E3A6-44EF-AAC5-6D57102A0606}" presName="txShp" presStyleLbl="node1" presStyleIdx="2" presStyleCnt="5" custScaleX="137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D8514-EBB8-4341-B322-F8091B28B97A}" type="pres">
      <dgm:prSet presAssocID="{CB42D17C-EA38-4C8B-A010-DB38E751CA36}" presName="spacing" presStyleCnt="0"/>
      <dgm:spPr/>
    </dgm:pt>
    <dgm:pt modelId="{AE15175D-FD5D-4660-B9B6-4BE6EA3D51A1}" type="pres">
      <dgm:prSet presAssocID="{A8C10333-0AEB-461B-81BC-0E5A2D138044}" presName="composite" presStyleCnt="0"/>
      <dgm:spPr/>
    </dgm:pt>
    <dgm:pt modelId="{B3C85C0D-66D4-49D9-8725-C12FADF8DBC7}" type="pres">
      <dgm:prSet presAssocID="{A8C10333-0AEB-461B-81BC-0E5A2D138044}" presName="imgShp" presStyleLbl="fgImgPlace1" presStyleIdx="3" presStyleCnt="5" custLinFactX="-18235" custLinFactNeighborX="-100000" custLinFactNeighborY="-2608"/>
      <dgm:spPr/>
    </dgm:pt>
    <dgm:pt modelId="{472686BE-7F2C-4551-9C50-26232EF47F2E}" type="pres">
      <dgm:prSet presAssocID="{A8C10333-0AEB-461B-81BC-0E5A2D138044}" presName="txShp" presStyleLbl="node1" presStyleIdx="3" presStyleCnt="5" custScaleX="139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99EE7-E86D-4E3C-A16B-18F9A4E26DAF}" type="pres">
      <dgm:prSet presAssocID="{6BAD7B66-403E-420A-AFCE-015818D244A9}" presName="spacing" presStyleCnt="0"/>
      <dgm:spPr/>
    </dgm:pt>
    <dgm:pt modelId="{2BE17F7C-28A2-47DD-9719-870B3CDEF767}" type="pres">
      <dgm:prSet presAssocID="{32741CA7-5DBC-4CD9-87FF-2DCDF0B4048E}" presName="composite" presStyleCnt="0"/>
      <dgm:spPr/>
    </dgm:pt>
    <dgm:pt modelId="{5D9FBEE2-CDF9-41E7-B4B6-4193F600E2A9}" type="pres">
      <dgm:prSet presAssocID="{32741CA7-5DBC-4CD9-87FF-2DCDF0B4048E}" presName="imgShp" presStyleLbl="fgImgPlace1" presStyleIdx="4" presStyleCnt="5" custLinFactX="-13212" custLinFactNeighborX="-100000" custLinFactNeighborY="-6074"/>
      <dgm:spPr/>
    </dgm:pt>
    <dgm:pt modelId="{686561F9-966F-4D27-B466-FA2C9033ADFA}" type="pres">
      <dgm:prSet presAssocID="{32741CA7-5DBC-4CD9-87FF-2DCDF0B4048E}" presName="txShp" presStyleLbl="node1" presStyleIdx="4" presStyleCnt="5" custScaleX="139098" custLinFactNeighborX="123" custLinFactNeighborY="-6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2D7B47-3CBC-475D-AC3D-84F23DBA21F8}" srcId="{8EAF5A38-40E2-48C1-A40A-6CC24A95DE96}" destId="{9207EA4D-E3A6-44EF-AAC5-6D57102A0606}" srcOrd="2" destOrd="0" parTransId="{89618CFB-74DA-4891-9107-B37EFBBB4C37}" sibTransId="{CB42D17C-EA38-4C8B-A010-DB38E751CA36}"/>
    <dgm:cxn modelId="{902A09EA-C184-4899-9B08-22E90458E29D}" srcId="{8EAF5A38-40E2-48C1-A40A-6CC24A95DE96}" destId="{A8C10333-0AEB-461B-81BC-0E5A2D138044}" srcOrd="3" destOrd="0" parTransId="{3ECD82D0-3BBB-448A-9386-991FEA827A52}" sibTransId="{6BAD7B66-403E-420A-AFCE-015818D244A9}"/>
    <dgm:cxn modelId="{51CC9C1D-6731-4939-876B-820BDAC4E917}" type="presOf" srcId="{8EAF5A38-40E2-48C1-A40A-6CC24A95DE96}" destId="{E055D637-E954-42C5-B25F-0CD9F3EA7D9B}" srcOrd="0" destOrd="0" presId="urn:microsoft.com/office/officeart/2005/8/layout/vList3"/>
    <dgm:cxn modelId="{09D8D0F2-7D9A-4092-83EF-C42D1DE6FBFB}" type="presOf" srcId="{A8C10333-0AEB-461B-81BC-0E5A2D138044}" destId="{472686BE-7F2C-4551-9C50-26232EF47F2E}" srcOrd="0" destOrd="0" presId="urn:microsoft.com/office/officeart/2005/8/layout/vList3"/>
    <dgm:cxn modelId="{EA5C02C2-1481-45AC-8C6D-F41319AF51E7}" type="presOf" srcId="{2BA476BB-A5BC-4970-945A-B4BB3B6D66D1}" destId="{87535F73-D382-4126-A759-2FB3A5662F44}" srcOrd="0" destOrd="0" presId="urn:microsoft.com/office/officeart/2005/8/layout/vList3"/>
    <dgm:cxn modelId="{58A89F9A-745D-4B89-8636-8C023257F682}" type="presOf" srcId="{9207EA4D-E3A6-44EF-AAC5-6D57102A0606}" destId="{C2693F07-FCD6-4B77-8217-5AE181B916B0}" srcOrd="0" destOrd="0" presId="urn:microsoft.com/office/officeart/2005/8/layout/vList3"/>
    <dgm:cxn modelId="{B06A5941-188C-468C-9134-261D5266EC3B}" type="presOf" srcId="{32741CA7-5DBC-4CD9-87FF-2DCDF0B4048E}" destId="{686561F9-966F-4D27-B466-FA2C9033ADFA}" srcOrd="0" destOrd="0" presId="urn:microsoft.com/office/officeart/2005/8/layout/vList3"/>
    <dgm:cxn modelId="{7D598F0E-ED06-4429-872C-1287C8772D1D}" srcId="{8EAF5A38-40E2-48C1-A40A-6CC24A95DE96}" destId="{32741CA7-5DBC-4CD9-87FF-2DCDF0B4048E}" srcOrd="4" destOrd="0" parTransId="{2FE70241-E42D-4EA2-9470-FDA215F675D6}" sibTransId="{74AB0E47-470C-4353-90B7-FF635D004C97}"/>
    <dgm:cxn modelId="{6EAF1A07-1DC0-4AA6-B9D2-0C83BCF59CF0}" srcId="{8EAF5A38-40E2-48C1-A40A-6CC24A95DE96}" destId="{2BA476BB-A5BC-4970-945A-B4BB3B6D66D1}" srcOrd="0" destOrd="0" parTransId="{41AB1BB8-6CB0-4EA4-84E9-19DCC4699365}" sibTransId="{41A5E269-52FD-4A40-A0EC-DC16E95BDEF0}"/>
    <dgm:cxn modelId="{0CBF4061-A4A3-458E-AD84-7CE5271E947B}" srcId="{8EAF5A38-40E2-48C1-A40A-6CC24A95DE96}" destId="{1654C939-B2B8-49CE-BFB6-5B3388D5A812}" srcOrd="1" destOrd="0" parTransId="{512B8D68-A65E-4B9D-999A-9BB506930BE5}" sibTransId="{26418B86-C5DB-4F0E-870C-7DEE24208600}"/>
    <dgm:cxn modelId="{FE343CDE-8F42-4539-9D8F-8277C591C066}" type="presOf" srcId="{1654C939-B2B8-49CE-BFB6-5B3388D5A812}" destId="{792509E0-C123-4B87-8007-2E1A3BC3C91A}" srcOrd="0" destOrd="0" presId="urn:microsoft.com/office/officeart/2005/8/layout/vList3"/>
    <dgm:cxn modelId="{EADA24CC-0D38-46A5-B9B0-0CAD53CD89AC}" type="presParOf" srcId="{E055D637-E954-42C5-B25F-0CD9F3EA7D9B}" destId="{371CD581-B4EF-4760-93A9-A2983410FE1C}" srcOrd="0" destOrd="0" presId="urn:microsoft.com/office/officeart/2005/8/layout/vList3"/>
    <dgm:cxn modelId="{08BED35C-3172-4730-A70C-317661ED8919}" type="presParOf" srcId="{371CD581-B4EF-4760-93A9-A2983410FE1C}" destId="{50D30817-BC85-4F9C-9F26-9E2908A8188E}" srcOrd="0" destOrd="0" presId="urn:microsoft.com/office/officeart/2005/8/layout/vList3"/>
    <dgm:cxn modelId="{777A248D-1031-44E9-81BD-558E0DE611DF}" type="presParOf" srcId="{371CD581-B4EF-4760-93A9-A2983410FE1C}" destId="{87535F73-D382-4126-A759-2FB3A5662F44}" srcOrd="1" destOrd="0" presId="urn:microsoft.com/office/officeart/2005/8/layout/vList3"/>
    <dgm:cxn modelId="{5F69CD8C-F18A-4A7A-92E4-72F009707AD6}" type="presParOf" srcId="{E055D637-E954-42C5-B25F-0CD9F3EA7D9B}" destId="{2CF25630-689D-4F80-9D49-663D8974129B}" srcOrd="1" destOrd="0" presId="urn:microsoft.com/office/officeart/2005/8/layout/vList3"/>
    <dgm:cxn modelId="{CB325818-A571-4FF5-9629-C0D423E31C98}" type="presParOf" srcId="{E055D637-E954-42C5-B25F-0CD9F3EA7D9B}" destId="{29964EFA-9FDC-42BA-894C-8C328AF21A41}" srcOrd="2" destOrd="0" presId="urn:microsoft.com/office/officeart/2005/8/layout/vList3"/>
    <dgm:cxn modelId="{264E917D-A21A-4F08-AC23-5781FA994097}" type="presParOf" srcId="{29964EFA-9FDC-42BA-894C-8C328AF21A41}" destId="{C4C823FD-32EE-4E88-8017-DB02807F161D}" srcOrd="0" destOrd="0" presId="urn:microsoft.com/office/officeart/2005/8/layout/vList3"/>
    <dgm:cxn modelId="{758694DD-43A2-48E8-B4FF-F0588A8F026E}" type="presParOf" srcId="{29964EFA-9FDC-42BA-894C-8C328AF21A41}" destId="{792509E0-C123-4B87-8007-2E1A3BC3C91A}" srcOrd="1" destOrd="0" presId="urn:microsoft.com/office/officeart/2005/8/layout/vList3"/>
    <dgm:cxn modelId="{65DF6971-EF4A-4542-BE13-A4ACDCF54BD9}" type="presParOf" srcId="{E055D637-E954-42C5-B25F-0CD9F3EA7D9B}" destId="{D7CEC7E7-D134-452F-8213-AAFDD4E3467C}" srcOrd="3" destOrd="0" presId="urn:microsoft.com/office/officeart/2005/8/layout/vList3"/>
    <dgm:cxn modelId="{158F47B0-A85B-405B-BFD2-BF80700E11D5}" type="presParOf" srcId="{E055D637-E954-42C5-B25F-0CD9F3EA7D9B}" destId="{16396AE5-E651-4213-9C7C-DC55D064ED10}" srcOrd="4" destOrd="0" presId="urn:microsoft.com/office/officeart/2005/8/layout/vList3"/>
    <dgm:cxn modelId="{07A9B403-EEB3-44CC-82B4-44D7341369C7}" type="presParOf" srcId="{16396AE5-E651-4213-9C7C-DC55D064ED10}" destId="{7D881DEA-2923-45F7-8093-7AEAD549E8AC}" srcOrd="0" destOrd="0" presId="urn:microsoft.com/office/officeart/2005/8/layout/vList3"/>
    <dgm:cxn modelId="{AC458873-9A46-4EF1-99AA-26110701EA59}" type="presParOf" srcId="{16396AE5-E651-4213-9C7C-DC55D064ED10}" destId="{C2693F07-FCD6-4B77-8217-5AE181B916B0}" srcOrd="1" destOrd="0" presId="urn:microsoft.com/office/officeart/2005/8/layout/vList3"/>
    <dgm:cxn modelId="{7C17C59B-86BC-4ADE-AB83-DA4C5F1F14FD}" type="presParOf" srcId="{E055D637-E954-42C5-B25F-0CD9F3EA7D9B}" destId="{B2FD8514-EBB8-4341-B322-F8091B28B97A}" srcOrd="5" destOrd="0" presId="urn:microsoft.com/office/officeart/2005/8/layout/vList3"/>
    <dgm:cxn modelId="{22A0B649-B002-4E0A-A172-56711B3DF8A4}" type="presParOf" srcId="{E055D637-E954-42C5-B25F-0CD9F3EA7D9B}" destId="{AE15175D-FD5D-4660-B9B6-4BE6EA3D51A1}" srcOrd="6" destOrd="0" presId="urn:microsoft.com/office/officeart/2005/8/layout/vList3"/>
    <dgm:cxn modelId="{C1ABA6DD-458B-4878-98AB-FE2004AA2D8E}" type="presParOf" srcId="{AE15175D-FD5D-4660-B9B6-4BE6EA3D51A1}" destId="{B3C85C0D-66D4-49D9-8725-C12FADF8DBC7}" srcOrd="0" destOrd="0" presId="urn:microsoft.com/office/officeart/2005/8/layout/vList3"/>
    <dgm:cxn modelId="{E277CDD4-4C82-4912-87EE-DEC734899251}" type="presParOf" srcId="{AE15175D-FD5D-4660-B9B6-4BE6EA3D51A1}" destId="{472686BE-7F2C-4551-9C50-26232EF47F2E}" srcOrd="1" destOrd="0" presId="urn:microsoft.com/office/officeart/2005/8/layout/vList3"/>
    <dgm:cxn modelId="{0902AFC8-CA19-435F-BB72-197E513E36B3}" type="presParOf" srcId="{E055D637-E954-42C5-B25F-0CD9F3EA7D9B}" destId="{21499EE7-E86D-4E3C-A16B-18F9A4E26DAF}" srcOrd="7" destOrd="0" presId="urn:microsoft.com/office/officeart/2005/8/layout/vList3"/>
    <dgm:cxn modelId="{242164FD-10A9-4AD5-89E3-6C407224DDFB}" type="presParOf" srcId="{E055D637-E954-42C5-B25F-0CD9F3EA7D9B}" destId="{2BE17F7C-28A2-47DD-9719-870B3CDEF767}" srcOrd="8" destOrd="0" presId="urn:microsoft.com/office/officeart/2005/8/layout/vList3"/>
    <dgm:cxn modelId="{EBFC9CFC-F219-4DF3-8827-DBB81186ADC4}" type="presParOf" srcId="{2BE17F7C-28A2-47DD-9719-870B3CDEF767}" destId="{5D9FBEE2-CDF9-41E7-B4B6-4193F600E2A9}" srcOrd="0" destOrd="0" presId="urn:microsoft.com/office/officeart/2005/8/layout/vList3"/>
    <dgm:cxn modelId="{91C34066-35F8-44E8-A7D9-B8684DAA3097}" type="presParOf" srcId="{2BE17F7C-28A2-47DD-9719-870B3CDEF767}" destId="{686561F9-966F-4D27-B466-FA2C9033ADF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167666-EC48-4013-A31E-1A18715868D1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104933-B838-41E1-9F78-9352CBB2BD43}">
      <dgm:prSet phldrT="[Текст]" custT="1"/>
      <dgm:spPr/>
      <dgm:t>
        <a:bodyPr/>
        <a:lstStyle/>
        <a:p>
          <a:r>
            <a:rPr lang="ru-RU" sz="2000" dirty="0" smtClean="0"/>
            <a:t>1.Режим имущества супругов</a:t>
          </a:r>
          <a:endParaRPr lang="ru-RU" sz="2000" dirty="0"/>
        </a:p>
      </dgm:t>
    </dgm:pt>
    <dgm:pt modelId="{7F7F79C5-1662-4ACB-93CB-E6C1ED996EB3}" type="parTrans" cxnId="{07ED9A03-B6CF-4851-B8BE-CCA06A57A0FF}">
      <dgm:prSet/>
      <dgm:spPr/>
      <dgm:t>
        <a:bodyPr/>
        <a:lstStyle/>
        <a:p>
          <a:endParaRPr lang="ru-RU"/>
        </a:p>
      </dgm:t>
    </dgm:pt>
    <dgm:pt modelId="{6945CE6A-4557-4E06-BFE5-25F1B29F8248}" type="sibTrans" cxnId="{07ED9A03-B6CF-4851-B8BE-CCA06A57A0FF}">
      <dgm:prSet/>
      <dgm:spPr/>
      <dgm:t>
        <a:bodyPr/>
        <a:lstStyle/>
        <a:p>
          <a:endParaRPr lang="ru-RU"/>
        </a:p>
      </dgm:t>
    </dgm:pt>
    <dgm:pt modelId="{4EEC75D5-4CC2-4F71-B7F1-A0E97492F5B1}">
      <dgm:prSet phldrT="[Текст]" custT="1"/>
      <dgm:spPr/>
      <dgm:t>
        <a:bodyPr/>
        <a:lstStyle/>
        <a:p>
          <a:r>
            <a:rPr lang="ru-RU" sz="2000" dirty="0" smtClean="0"/>
            <a:t>2.Обязательства по взаимному содержанию или по содержанию одного из супругов другим</a:t>
          </a:r>
          <a:endParaRPr lang="ru-RU" sz="2000" dirty="0"/>
        </a:p>
      </dgm:t>
    </dgm:pt>
    <dgm:pt modelId="{B07DA2CF-45A8-465A-A47F-9D00A9BBD936}" type="parTrans" cxnId="{A8FB9849-6430-43BA-8991-1A4E3833A795}">
      <dgm:prSet/>
      <dgm:spPr/>
      <dgm:t>
        <a:bodyPr/>
        <a:lstStyle/>
        <a:p>
          <a:endParaRPr lang="ru-RU"/>
        </a:p>
      </dgm:t>
    </dgm:pt>
    <dgm:pt modelId="{4D26204B-A7F8-4FBC-9482-6477FFA58B6F}" type="sibTrans" cxnId="{A8FB9849-6430-43BA-8991-1A4E3833A795}">
      <dgm:prSet/>
      <dgm:spPr/>
      <dgm:t>
        <a:bodyPr/>
        <a:lstStyle/>
        <a:p>
          <a:endParaRPr lang="ru-RU"/>
        </a:p>
      </dgm:t>
    </dgm:pt>
    <dgm:pt modelId="{E1CFB439-AB56-4B9C-B8F2-16F91E4673EE}">
      <dgm:prSet phldrT="[Текст]" custT="1"/>
      <dgm:spPr/>
      <dgm:t>
        <a:bodyPr/>
        <a:lstStyle/>
        <a:p>
          <a:r>
            <a:rPr lang="ru-RU" sz="2000" dirty="0" smtClean="0"/>
            <a:t>3.Способы участия в доходах друг друга</a:t>
          </a:r>
          <a:endParaRPr lang="ru-RU" sz="2000" dirty="0"/>
        </a:p>
      </dgm:t>
    </dgm:pt>
    <dgm:pt modelId="{22921F4F-DE26-468C-88D1-779361BFE204}" type="parTrans" cxnId="{3E539982-FB3C-4469-9CBE-8EC500A3EAB2}">
      <dgm:prSet/>
      <dgm:spPr/>
      <dgm:t>
        <a:bodyPr/>
        <a:lstStyle/>
        <a:p>
          <a:endParaRPr lang="ru-RU"/>
        </a:p>
      </dgm:t>
    </dgm:pt>
    <dgm:pt modelId="{99C5D121-5CDC-4228-8841-B18DA687DF3B}" type="sibTrans" cxnId="{3E539982-FB3C-4469-9CBE-8EC500A3EAB2}">
      <dgm:prSet/>
      <dgm:spPr/>
      <dgm:t>
        <a:bodyPr/>
        <a:lstStyle/>
        <a:p>
          <a:endParaRPr lang="ru-RU"/>
        </a:p>
      </dgm:t>
    </dgm:pt>
    <dgm:pt modelId="{CEED194D-A2B0-4178-BED1-EB191193A5BA}">
      <dgm:prSet phldrT="[Текст]" custT="1"/>
      <dgm:spPr/>
      <dgm:t>
        <a:bodyPr/>
        <a:lstStyle/>
        <a:p>
          <a:r>
            <a:rPr lang="ru-RU" sz="2000" dirty="0" smtClean="0"/>
            <a:t>4.Порядок несения каждым из супругов семейных расходов</a:t>
          </a:r>
          <a:endParaRPr lang="ru-RU" sz="2000" dirty="0"/>
        </a:p>
      </dgm:t>
    </dgm:pt>
    <dgm:pt modelId="{1A33B1F6-8C42-45EB-85B5-F9EDABC2F1F8}" type="parTrans" cxnId="{3F8EDEB3-C98E-4070-8395-272BE83B6427}">
      <dgm:prSet/>
      <dgm:spPr/>
      <dgm:t>
        <a:bodyPr/>
        <a:lstStyle/>
        <a:p>
          <a:endParaRPr lang="ru-RU"/>
        </a:p>
      </dgm:t>
    </dgm:pt>
    <dgm:pt modelId="{5A399884-D0C7-49E3-A67F-D7B3CF0343A7}" type="sibTrans" cxnId="{3F8EDEB3-C98E-4070-8395-272BE83B6427}">
      <dgm:prSet/>
      <dgm:spPr/>
      <dgm:t>
        <a:bodyPr/>
        <a:lstStyle/>
        <a:p>
          <a:endParaRPr lang="ru-RU"/>
        </a:p>
      </dgm:t>
    </dgm:pt>
    <dgm:pt modelId="{BDCE2148-28B7-40BD-841E-FFB7C2A82695}">
      <dgm:prSet phldrT="[Текст]" custT="1"/>
      <dgm:spPr/>
      <dgm:t>
        <a:bodyPr/>
        <a:lstStyle/>
        <a:p>
          <a:r>
            <a:rPr lang="ru-RU" sz="1800" dirty="0" smtClean="0"/>
            <a:t>5.Порядок распределения имущества, которое будет передано каждому из супругов в случае расторжения брака</a:t>
          </a:r>
          <a:endParaRPr lang="ru-RU" sz="1800" dirty="0"/>
        </a:p>
      </dgm:t>
    </dgm:pt>
    <dgm:pt modelId="{21FF30E9-7F7D-469B-A27B-838F07A0C841}" type="parTrans" cxnId="{4662B2C5-CA3F-42EA-8F16-4A34F6CCF9BC}">
      <dgm:prSet/>
      <dgm:spPr/>
      <dgm:t>
        <a:bodyPr/>
        <a:lstStyle/>
        <a:p>
          <a:endParaRPr lang="ru-RU"/>
        </a:p>
      </dgm:t>
    </dgm:pt>
    <dgm:pt modelId="{574B0E51-8D80-49C9-B9D7-36582C3261F0}" type="sibTrans" cxnId="{4662B2C5-CA3F-42EA-8F16-4A34F6CCF9BC}">
      <dgm:prSet/>
      <dgm:spPr/>
      <dgm:t>
        <a:bodyPr/>
        <a:lstStyle/>
        <a:p>
          <a:endParaRPr lang="ru-RU"/>
        </a:p>
      </dgm:t>
    </dgm:pt>
    <dgm:pt modelId="{6E175590-0744-48D9-92B3-74037D7ABCCD}">
      <dgm:prSet phldrT="[Текст]" custT="1"/>
      <dgm:spPr/>
      <dgm:t>
        <a:bodyPr/>
        <a:lstStyle/>
        <a:p>
          <a:r>
            <a:rPr lang="ru-RU" sz="2000" dirty="0" smtClean="0"/>
            <a:t>6.Другие положения, касающиеся имущественных отношений супругов</a:t>
          </a:r>
          <a:endParaRPr lang="ru-RU" sz="2000" dirty="0"/>
        </a:p>
      </dgm:t>
    </dgm:pt>
    <dgm:pt modelId="{6E6D33ED-7704-4CBD-978B-2CBACCA2C90F}" type="parTrans" cxnId="{C7FB0103-06EC-468B-839C-6FF022CC1B1C}">
      <dgm:prSet/>
      <dgm:spPr/>
      <dgm:t>
        <a:bodyPr/>
        <a:lstStyle/>
        <a:p>
          <a:endParaRPr lang="ru-RU"/>
        </a:p>
      </dgm:t>
    </dgm:pt>
    <dgm:pt modelId="{EADBA6C4-C118-43DA-8782-9D3FE7CCE433}" type="sibTrans" cxnId="{C7FB0103-06EC-468B-839C-6FF022CC1B1C}">
      <dgm:prSet/>
      <dgm:spPr/>
      <dgm:t>
        <a:bodyPr/>
        <a:lstStyle/>
        <a:p>
          <a:endParaRPr lang="ru-RU"/>
        </a:p>
      </dgm:t>
    </dgm:pt>
    <dgm:pt modelId="{D4EEDA98-0FC7-4621-99E5-0D673FEB3F61}" type="pres">
      <dgm:prSet presAssocID="{89167666-EC48-4013-A31E-1A18715868D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B8ACAE45-B2A4-45D6-B776-ECD71865C337}" type="pres">
      <dgm:prSet presAssocID="{78104933-B838-41E1-9F78-9352CBB2BD43}" presName="parenttextcomposite" presStyleCnt="0"/>
      <dgm:spPr/>
    </dgm:pt>
    <dgm:pt modelId="{1053A947-4AAF-4FF2-BAB5-F2AEAA517624}" type="pres">
      <dgm:prSet presAssocID="{78104933-B838-41E1-9F78-9352CBB2BD43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446C6-4DD2-4008-B627-C063B5D73040}" type="pres">
      <dgm:prSet presAssocID="{78104933-B838-41E1-9F78-9352CBB2BD43}" presName="composite" presStyleCnt="0"/>
      <dgm:spPr/>
    </dgm:pt>
    <dgm:pt modelId="{C00F703B-7225-46A2-BC1B-B7116C8AA55E}" type="pres">
      <dgm:prSet presAssocID="{78104933-B838-41E1-9F78-9352CBB2BD43}" presName="chevron1" presStyleLbl="alignNode1" presStyleIdx="0" presStyleCnt="21"/>
      <dgm:spPr/>
    </dgm:pt>
    <dgm:pt modelId="{93077940-C13C-4413-B136-8F632C03A195}" type="pres">
      <dgm:prSet presAssocID="{78104933-B838-41E1-9F78-9352CBB2BD43}" presName="chevron2" presStyleLbl="alignNode1" presStyleIdx="1" presStyleCnt="21"/>
      <dgm:spPr/>
    </dgm:pt>
    <dgm:pt modelId="{ED87C3BF-D857-42A0-9B46-311D55539274}" type="pres">
      <dgm:prSet presAssocID="{78104933-B838-41E1-9F78-9352CBB2BD43}" presName="chevron3" presStyleLbl="alignNode1" presStyleIdx="2" presStyleCnt="21"/>
      <dgm:spPr/>
    </dgm:pt>
    <dgm:pt modelId="{77E41671-F659-484C-ADA8-12F0B8065AC6}" type="pres">
      <dgm:prSet presAssocID="{78104933-B838-41E1-9F78-9352CBB2BD43}" presName="chevron4" presStyleLbl="alignNode1" presStyleIdx="3" presStyleCnt="21"/>
      <dgm:spPr/>
    </dgm:pt>
    <dgm:pt modelId="{EA66F3C0-3159-4AF2-92CD-3AC69648DD89}" type="pres">
      <dgm:prSet presAssocID="{78104933-B838-41E1-9F78-9352CBB2BD43}" presName="chevron5" presStyleLbl="alignNode1" presStyleIdx="4" presStyleCnt="21"/>
      <dgm:spPr/>
    </dgm:pt>
    <dgm:pt modelId="{C4671769-2680-46F3-9723-1F27FAD293B1}" type="pres">
      <dgm:prSet presAssocID="{78104933-B838-41E1-9F78-9352CBB2BD43}" presName="chevron6" presStyleLbl="alignNode1" presStyleIdx="5" presStyleCnt="21"/>
      <dgm:spPr/>
    </dgm:pt>
    <dgm:pt modelId="{30EC42FB-26A7-4115-9279-F71D19669943}" type="pres">
      <dgm:prSet presAssocID="{78104933-B838-41E1-9F78-9352CBB2BD43}" presName="chevron7" presStyleLbl="alignNode1" presStyleIdx="6" presStyleCnt="21"/>
      <dgm:spPr/>
    </dgm:pt>
    <dgm:pt modelId="{C64C36C0-CD2A-4CF7-B06B-B49BB664D103}" type="pres">
      <dgm:prSet presAssocID="{78104933-B838-41E1-9F78-9352CBB2BD43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1D895-0892-4B0A-B18E-42735E8A87FB}" type="pres">
      <dgm:prSet presAssocID="{6945CE6A-4557-4E06-BFE5-25F1B29F8248}" presName="sibTrans" presStyleCnt="0"/>
      <dgm:spPr/>
    </dgm:pt>
    <dgm:pt modelId="{5BA49ACC-DEBD-47D2-A82F-F68AE26A4AA2}" type="pres">
      <dgm:prSet presAssocID="{E1CFB439-AB56-4B9C-B8F2-16F91E4673EE}" presName="parenttextcomposite" presStyleCnt="0"/>
      <dgm:spPr/>
    </dgm:pt>
    <dgm:pt modelId="{3CAFEE4D-9590-4399-B5DB-677CF333E300}" type="pres">
      <dgm:prSet presAssocID="{E1CFB439-AB56-4B9C-B8F2-16F91E4673EE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A89B6-A618-4661-A0F2-875A28BEFE09}" type="pres">
      <dgm:prSet presAssocID="{E1CFB439-AB56-4B9C-B8F2-16F91E4673EE}" presName="composite" presStyleCnt="0"/>
      <dgm:spPr/>
    </dgm:pt>
    <dgm:pt modelId="{DC60A3FA-7585-4317-A9B2-6E9EF45655C9}" type="pres">
      <dgm:prSet presAssocID="{E1CFB439-AB56-4B9C-B8F2-16F91E4673EE}" presName="chevron1" presStyleLbl="alignNode1" presStyleIdx="7" presStyleCnt="21"/>
      <dgm:spPr/>
    </dgm:pt>
    <dgm:pt modelId="{90FB7275-E5D7-43E9-8AFA-E3D4E51A2BA4}" type="pres">
      <dgm:prSet presAssocID="{E1CFB439-AB56-4B9C-B8F2-16F91E4673EE}" presName="chevron2" presStyleLbl="alignNode1" presStyleIdx="8" presStyleCnt="21"/>
      <dgm:spPr/>
    </dgm:pt>
    <dgm:pt modelId="{BF9FCAE1-32EF-40B8-BC54-65E929B4A0D2}" type="pres">
      <dgm:prSet presAssocID="{E1CFB439-AB56-4B9C-B8F2-16F91E4673EE}" presName="chevron3" presStyleLbl="alignNode1" presStyleIdx="9" presStyleCnt="21"/>
      <dgm:spPr/>
    </dgm:pt>
    <dgm:pt modelId="{F23D5A53-D350-482C-916F-41346CE7EB14}" type="pres">
      <dgm:prSet presAssocID="{E1CFB439-AB56-4B9C-B8F2-16F91E4673EE}" presName="chevron4" presStyleLbl="alignNode1" presStyleIdx="10" presStyleCnt="21"/>
      <dgm:spPr/>
    </dgm:pt>
    <dgm:pt modelId="{502BE41D-2AB1-4417-B693-6D222C0DB5EE}" type="pres">
      <dgm:prSet presAssocID="{E1CFB439-AB56-4B9C-B8F2-16F91E4673EE}" presName="chevron5" presStyleLbl="alignNode1" presStyleIdx="11" presStyleCnt="21"/>
      <dgm:spPr/>
    </dgm:pt>
    <dgm:pt modelId="{DB90D3B1-CF66-4032-B736-D84A7E28E57D}" type="pres">
      <dgm:prSet presAssocID="{E1CFB439-AB56-4B9C-B8F2-16F91E4673EE}" presName="chevron6" presStyleLbl="alignNode1" presStyleIdx="12" presStyleCnt="21"/>
      <dgm:spPr/>
    </dgm:pt>
    <dgm:pt modelId="{EF82B6F6-4538-445D-8299-B59C2F8EC69E}" type="pres">
      <dgm:prSet presAssocID="{E1CFB439-AB56-4B9C-B8F2-16F91E4673EE}" presName="chevron7" presStyleLbl="alignNode1" presStyleIdx="13" presStyleCnt="21"/>
      <dgm:spPr/>
    </dgm:pt>
    <dgm:pt modelId="{B8CEDA4F-85F9-4634-A9FB-D4DECE82F9F6}" type="pres">
      <dgm:prSet presAssocID="{E1CFB439-AB56-4B9C-B8F2-16F91E4673EE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23A3C-2BDA-4A95-8317-C4EE5E9E21D4}" type="pres">
      <dgm:prSet presAssocID="{99C5D121-5CDC-4228-8841-B18DA687DF3B}" presName="sibTrans" presStyleCnt="0"/>
      <dgm:spPr/>
    </dgm:pt>
    <dgm:pt modelId="{169BC2FF-DB5A-4912-9E5C-BDF901DA0701}" type="pres">
      <dgm:prSet presAssocID="{BDCE2148-28B7-40BD-841E-FFB7C2A82695}" presName="parenttextcomposite" presStyleCnt="0"/>
      <dgm:spPr/>
    </dgm:pt>
    <dgm:pt modelId="{8E670601-AB43-4D49-9950-EF16ECDE449A}" type="pres">
      <dgm:prSet presAssocID="{BDCE2148-28B7-40BD-841E-FFB7C2A82695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2D900-30B0-48DC-A7C0-401AD81259BF}" type="pres">
      <dgm:prSet presAssocID="{BDCE2148-28B7-40BD-841E-FFB7C2A82695}" presName="composite" presStyleCnt="0"/>
      <dgm:spPr/>
    </dgm:pt>
    <dgm:pt modelId="{959364D4-A9A5-415E-B0C1-A2AF0EAC9C1D}" type="pres">
      <dgm:prSet presAssocID="{BDCE2148-28B7-40BD-841E-FFB7C2A82695}" presName="chevron1" presStyleLbl="alignNode1" presStyleIdx="14" presStyleCnt="21"/>
      <dgm:spPr/>
    </dgm:pt>
    <dgm:pt modelId="{2E539862-5E06-4FC5-9BC0-A90BBEA05E6F}" type="pres">
      <dgm:prSet presAssocID="{BDCE2148-28B7-40BD-841E-FFB7C2A82695}" presName="chevron2" presStyleLbl="alignNode1" presStyleIdx="15" presStyleCnt="21"/>
      <dgm:spPr/>
    </dgm:pt>
    <dgm:pt modelId="{982E24B0-BD05-4CD9-981C-9582A44A4D69}" type="pres">
      <dgm:prSet presAssocID="{BDCE2148-28B7-40BD-841E-FFB7C2A82695}" presName="chevron3" presStyleLbl="alignNode1" presStyleIdx="16" presStyleCnt="21"/>
      <dgm:spPr/>
    </dgm:pt>
    <dgm:pt modelId="{3254085C-82C7-4D96-92B4-F1F20CF209D0}" type="pres">
      <dgm:prSet presAssocID="{BDCE2148-28B7-40BD-841E-FFB7C2A82695}" presName="chevron4" presStyleLbl="alignNode1" presStyleIdx="17" presStyleCnt="21"/>
      <dgm:spPr/>
    </dgm:pt>
    <dgm:pt modelId="{56FFB139-0E6F-4276-9F76-80EB403DE7F0}" type="pres">
      <dgm:prSet presAssocID="{BDCE2148-28B7-40BD-841E-FFB7C2A82695}" presName="chevron5" presStyleLbl="alignNode1" presStyleIdx="18" presStyleCnt="21"/>
      <dgm:spPr/>
    </dgm:pt>
    <dgm:pt modelId="{5C5DF38A-9AAB-4F15-9806-98E28228DCF4}" type="pres">
      <dgm:prSet presAssocID="{BDCE2148-28B7-40BD-841E-FFB7C2A82695}" presName="chevron6" presStyleLbl="alignNode1" presStyleIdx="19" presStyleCnt="21"/>
      <dgm:spPr/>
    </dgm:pt>
    <dgm:pt modelId="{F1DBEFF5-D5E5-4847-BC4D-3B89514A4F9A}" type="pres">
      <dgm:prSet presAssocID="{BDCE2148-28B7-40BD-841E-FFB7C2A82695}" presName="chevron7" presStyleLbl="alignNode1" presStyleIdx="20" presStyleCnt="21"/>
      <dgm:spPr/>
    </dgm:pt>
    <dgm:pt modelId="{E874DC7B-49D9-43F3-838C-9B499F44A0E1}" type="pres">
      <dgm:prSet presAssocID="{BDCE2148-28B7-40BD-841E-FFB7C2A82695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ED9A03-B6CF-4851-B8BE-CCA06A57A0FF}" srcId="{89167666-EC48-4013-A31E-1A18715868D1}" destId="{78104933-B838-41E1-9F78-9352CBB2BD43}" srcOrd="0" destOrd="0" parTransId="{7F7F79C5-1662-4ACB-93CB-E6C1ED996EB3}" sibTransId="{6945CE6A-4557-4E06-BFE5-25F1B29F8248}"/>
    <dgm:cxn modelId="{2E2C932C-7933-4CDB-BF12-4F9CC6863DE4}" type="presOf" srcId="{78104933-B838-41E1-9F78-9352CBB2BD43}" destId="{1053A947-4AAF-4FF2-BAB5-F2AEAA517624}" srcOrd="0" destOrd="0" presId="urn:microsoft.com/office/officeart/2008/layout/VerticalAccentList"/>
    <dgm:cxn modelId="{406DB88D-3DCC-4264-A873-9A21CEA07A00}" type="presOf" srcId="{E1CFB439-AB56-4B9C-B8F2-16F91E4673EE}" destId="{3CAFEE4D-9590-4399-B5DB-677CF333E300}" srcOrd="0" destOrd="0" presId="urn:microsoft.com/office/officeart/2008/layout/VerticalAccentList"/>
    <dgm:cxn modelId="{3F8EDEB3-C98E-4070-8395-272BE83B6427}" srcId="{E1CFB439-AB56-4B9C-B8F2-16F91E4673EE}" destId="{CEED194D-A2B0-4178-BED1-EB191193A5BA}" srcOrd="0" destOrd="0" parTransId="{1A33B1F6-8C42-45EB-85B5-F9EDABC2F1F8}" sibTransId="{5A399884-D0C7-49E3-A67F-D7B3CF0343A7}"/>
    <dgm:cxn modelId="{3E539982-FB3C-4469-9CBE-8EC500A3EAB2}" srcId="{89167666-EC48-4013-A31E-1A18715868D1}" destId="{E1CFB439-AB56-4B9C-B8F2-16F91E4673EE}" srcOrd="1" destOrd="0" parTransId="{22921F4F-DE26-468C-88D1-779361BFE204}" sibTransId="{99C5D121-5CDC-4228-8841-B18DA687DF3B}"/>
    <dgm:cxn modelId="{BF5CF870-399B-4EFB-9F81-37BE2D59559F}" type="presOf" srcId="{6E175590-0744-48D9-92B3-74037D7ABCCD}" destId="{E874DC7B-49D9-43F3-838C-9B499F44A0E1}" srcOrd="0" destOrd="0" presId="urn:microsoft.com/office/officeart/2008/layout/VerticalAccentList"/>
    <dgm:cxn modelId="{9F3ECB11-29DB-42BA-8E11-BAFCB6AAF4C8}" type="presOf" srcId="{89167666-EC48-4013-A31E-1A18715868D1}" destId="{D4EEDA98-0FC7-4621-99E5-0D673FEB3F61}" srcOrd="0" destOrd="0" presId="urn:microsoft.com/office/officeart/2008/layout/VerticalAccentList"/>
    <dgm:cxn modelId="{73B67AE2-3544-4F45-A82A-7B1191F79E30}" type="presOf" srcId="{4EEC75D5-4CC2-4F71-B7F1-A0E97492F5B1}" destId="{C64C36C0-CD2A-4CF7-B06B-B49BB664D103}" srcOrd="0" destOrd="0" presId="urn:microsoft.com/office/officeart/2008/layout/VerticalAccentList"/>
    <dgm:cxn modelId="{EF4C62D4-2F8D-4B31-A8F5-56A58B45A08E}" type="presOf" srcId="{BDCE2148-28B7-40BD-841E-FFB7C2A82695}" destId="{8E670601-AB43-4D49-9950-EF16ECDE449A}" srcOrd="0" destOrd="0" presId="urn:microsoft.com/office/officeart/2008/layout/VerticalAccentList"/>
    <dgm:cxn modelId="{C7FB0103-06EC-468B-839C-6FF022CC1B1C}" srcId="{BDCE2148-28B7-40BD-841E-FFB7C2A82695}" destId="{6E175590-0744-48D9-92B3-74037D7ABCCD}" srcOrd="0" destOrd="0" parTransId="{6E6D33ED-7704-4CBD-978B-2CBACCA2C90F}" sibTransId="{EADBA6C4-C118-43DA-8782-9D3FE7CCE433}"/>
    <dgm:cxn modelId="{4662B2C5-CA3F-42EA-8F16-4A34F6CCF9BC}" srcId="{89167666-EC48-4013-A31E-1A18715868D1}" destId="{BDCE2148-28B7-40BD-841E-FFB7C2A82695}" srcOrd="2" destOrd="0" parTransId="{21FF30E9-7F7D-469B-A27B-838F07A0C841}" sibTransId="{574B0E51-8D80-49C9-B9D7-36582C3261F0}"/>
    <dgm:cxn modelId="{83068051-DDBB-430F-9828-A33A59953471}" type="presOf" srcId="{CEED194D-A2B0-4178-BED1-EB191193A5BA}" destId="{B8CEDA4F-85F9-4634-A9FB-D4DECE82F9F6}" srcOrd="0" destOrd="0" presId="urn:microsoft.com/office/officeart/2008/layout/VerticalAccentList"/>
    <dgm:cxn modelId="{A8FB9849-6430-43BA-8991-1A4E3833A795}" srcId="{78104933-B838-41E1-9F78-9352CBB2BD43}" destId="{4EEC75D5-4CC2-4F71-B7F1-A0E97492F5B1}" srcOrd="0" destOrd="0" parTransId="{B07DA2CF-45A8-465A-A47F-9D00A9BBD936}" sibTransId="{4D26204B-A7F8-4FBC-9482-6477FFA58B6F}"/>
    <dgm:cxn modelId="{4854BB42-44DC-401A-B8D7-9EE59D9977E2}" type="presParOf" srcId="{D4EEDA98-0FC7-4621-99E5-0D673FEB3F61}" destId="{B8ACAE45-B2A4-45D6-B776-ECD71865C337}" srcOrd="0" destOrd="0" presId="urn:microsoft.com/office/officeart/2008/layout/VerticalAccentList"/>
    <dgm:cxn modelId="{990069DD-2D6F-4B56-AA78-B4ADC93407D6}" type="presParOf" srcId="{B8ACAE45-B2A4-45D6-B776-ECD71865C337}" destId="{1053A947-4AAF-4FF2-BAB5-F2AEAA517624}" srcOrd="0" destOrd="0" presId="urn:microsoft.com/office/officeart/2008/layout/VerticalAccentList"/>
    <dgm:cxn modelId="{243814F4-9020-4DF9-A8C5-21A4318093A5}" type="presParOf" srcId="{D4EEDA98-0FC7-4621-99E5-0D673FEB3F61}" destId="{B92446C6-4DD2-4008-B627-C063B5D73040}" srcOrd="1" destOrd="0" presId="urn:microsoft.com/office/officeart/2008/layout/VerticalAccentList"/>
    <dgm:cxn modelId="{1F98670C-D447-4D78-B786-61F5593A34D1}" type="presParOf" srcId="{B92446C6-4DD2-4008-B627-C063B5D73040}" destId="{C00F703B-7225-46A2-BC1B-B7116C8AA55E}" srcOrd="0" destOrd="0" presId="urn:microsoft.com/office/officeart/2008/layout/VerticalAccentList"/>
    <dgm:cxn modelId="{047DCDB1-D774-445F-9636-6896CE0CDD62}" type="presParOf" srcId="{B92446C6-4DD2-4008-B627-C063B5D73040}" destId="{93077940-C13C-4413-B136-8F632C03A195}" srcOrd="1" destOrd="0" presId="urn:microsoft.com/office/officeart/2008/layout/VerticalAccentList"/>
    <dgm:cxn modelId="{345EC482-6D4B-4CD9-9E0A-6D4FE7C33E29}" type="presParOf" srcId="{B92446C6-4DD2-4008-B627-C063B5D73040}" destId="{ED87C3BF-D857-42A0-9B46-311D55539274}" srcOrd="2" destOrd="0" presId="urn:microsoft.com/office/officeart/2008/layout/VerticalAccentList"/>
    <dgm:cxn modelId="{74D55333-7083-4246-8098-A9391993457A}" type="presParOf" srcId="{B92446C6-4DD2-4008-B627-C063B5D73040}" destId="{77E41671-F659-484C-ADA8-12F0B8065AC6}" srcOrd="3" destOrd="0" presId="urn:microsoft.com/office/officeart/2008/layout/VerticalAccentList"/>
    <dgm:cxn modelId="{DB8D3D22-C652-49DD-81C3-512974B2C42C}" type="presParOf" srcId="{B92446C6-4DD2-4008-B627-C063B5D73040}" destId="{EA66F3C0-3159-4AF2-92CD-3AC69648DD89}" srcOrd="4" destOrd="0" presId="urn:microsoft.com/office/officeart/2008/layout/VerticalAccentList"/>
    <dgm:cxn modelId="{6DD2CBCB-D8D5-4FD3-A679-9ACE68149D69}" type="presParOf" srcId="{B92446C6-4DD2-4008-B627-C063B5D73040}" destId="{C4671769-2680-46F3-9723-1F27FAD293B1}" srcOrd="5" destOrd="0" presId="urn:microsoft.com/office/officeart/2008/layout/VerticalAccentList"/>
    <dgm:cxn modelId="{5F6469B1-2FA2-4CF5-88ED-8AA852C956AF}" type="presParOf" srcId="{B92446C6-4DD2-4008-B627-C063B5D73040}" destId="{30EC42FB-26A7-4115-9279-F71D19669943}" srcOrd="6" destOrd="0" presId="urn:microsoft.com/office/officeart/2008/layout/VerticalAccentList"/>
    <dgm:cxn modelId="{7D3D71A9-D0F3-4B0C-A3AA-BB6C40D8A2C8}" type="presParOf" srcId="{B92446C6-4DD2-4008-B627-C063B5D73040}" destId="{C64C36C0-CD2A-4CF7-B06B-B49BB664D103}" srcOrd="7" destOrd="0" presId="urn:microsoft.com/office/officeart/2008/layout/VerticalAccentList"/>
    <dgm:cxn modelId="{62790ADE-DBE3-4014-B36E-8D41871D7719}" type="presParOf" srcId="{D4EEDA98-0FC7-4621-99E5-0D673FEB3F61}" destId="{54F1D895-0892-4B0A-B18E-42735E8A87FB}" srcOrd="2" destOrd="0" presId="urn:microsoft.com/office/officeart/2008/layout/VerticalAccentList"/>
    <dgm:cxn modelId="{EAAD108F-DD95-4656-8934-43E7F63506E5}" type="presParOf" srcId="{D4EEDA98-0FC7-4621-99E5-0D673FEB3F61}" destId="{5BA49ACC-DEBD-47D2-A82F-F68AE26A4AA2}" srcOrd="3" destOrd="0" presId="urn:microsoft.com/office/officeart/2008/layout/VerticalAccentList"/>
    <dgm:cxn modelId="{2BE360BE-4061-4EBC-90D6-89C9D5E17FF5}" type="presParOf" srcId="{5BA49ACC-DEBD-47D2-A82F-F68AE26A4AA2}" destId="{3CAFEE4D-9590-4399-B5DB-677CF333E300}" srcOrd="0" destOrd="0" presId="urn:microsoft.com/office/officeart/2008/layout/VerticalAccentList"/>
    <dgm:cxn modelId="{D3CC7DB4-C6A4-46CA-8F69-17343E89AE03}" type="presParOf" srcId="{D4EEDA98-0FC7-4621-99E5-0D673FEB3F61}" destId="{AD2A89B6-A618-4661-A0F2-875A28BEFE09}" srcOrd="4" destOrd="0" presId="urn:microsoft.com/office/officeart/2008/layout/VerticalAccentList"/>
    <dgm:cxn modelId="{5EEC252E-5A88-4FE0-AE82-3F0ECA0315A2}" type="presParOf" srcId="{AD2A89B6-A618-4661-A0F2-875A28BEFE09}" destId="{DC60A3FA-7585-4317-A9B2-6E9EF45655C9}" srcOrd="0" destOrd="0" presId="urn:microsoft.com/office/officeart/2008/layout/VerticalAccentList"/>
    <dgm:cxn modelId="{A6E47B2B-60A1-47D2-8080-6D6993DC9AE7}" type="presParOf" srcId="{AD2A89B6-A618-4661-A0F2-875A28BEFE09}" destId="{90FB7275-E5D7-43E9-8AFA-E3D4E51A2BA4}" srcOrd="1" destOrd="0" presId="urn:microsoft.com/office/officeart/2008/layout/VerticalAccentList"/>
    <dgm:cxn modelId="{F22D2CBD-2889-435F-B28A-726168285596}" type="presParOf" srcId="{AD2A89B6-A618-4661-A0F2-875A28BEFE09}" destId="{BF9FCAE1-32EF-40B8-BC54-65E929B4A0D2}" srcOrd="2" destOrd="0" presId="urn:microsoft.com/office/officeart/2008/layout/VerticalAccentList"/>
    <dgm:cxn modelId="{15A7C7F4-4494-4313-830F-B3C8B09BA00D}" type="presParOf" srcId="{AD2A89B6-A618-4661-A0F2-875A28BEFE09}" destId="{F23D5A53-D350-482C-916F-41346CE7EB14}" srcOrd="3" destOrd="0" presId="urn:microsoft.com/office/officeart/2008/layout/VerticalAccentList"/>
    <dgm:cxn modelId="{C5F37AD1-8D96-45AC-9EA4-28F39FEF17FA}" type="presParOf" srcId="{AD2A89B6-A618-4661-A0F2-875A28BEFE09}" destId="{502BE41D-2AB1-4417-B693-6D222C0DB5EE}" srcOrd="4" destOrd="0" presId="urn:microsoft.com/office/officeart/2008/layout/VerticalAccentList"/>
    <dgm:cxn modelId="{CE7A73E0-3ABC-421A-8262-8C92467C2B6E}" type="presParOf" srcId="{AD2A89B6-A618-4661-A0F2-875A28BEFE09}" destId="{DB90D3B1-CF66-4032-B736-D84A7E28E57D}" srcOrd="5" destOrd="0" presId="urn:microsoft.com/office/officeart/2008/layout/VerticalAccentList"/>
    <dgm:cxn modelId="{9D20E2B2-EC73-4C8E-B08B-AC4FC00E31CE}" type="presParOf" srcId="{AD2A89B6-A618-4661-A0F2-875A28BEFE09}" destId="{EF82B6F6-4538-445D-8299-B59C2F8EC69E}" srcOrd="6" destOrd="0" presId="urn:microsoft.com/office/officeart/2008/layout/VerticalAccentList"/>
    <dgm:cxn modelId="{D5989988-E46F-48B8-99FC-D52F16A9E587}" type="presParOf" srcId="{AD2A89B6-A618-4661-A0F2-875A28BEFE09}" destId="{B8CEDA4F-85F9-4634-A9FB-D4DECE82F9F6}" srcOrd="7" destOrd="0" presId="urn:microsoft.com/office/officeart/2008/layout/VerticalAccentList"/>
    <dgm:cxn modelId="{A2EE03C5-0961-48BE-96A1-7F52ED0E7053}" type="presParOf" srcId="{D4EEDA98-0FC7-4621-99E5-0D673FEB3F61}" destId="{F4323A3C-2BDA-4A95-8317-C4EE5E9E21D4}" srcOrd="5" destOrd="0" presId="urn:microsoft.com/office/officeart/2008/layout/VerticalAccentList"/>
    <dgm:cxn modelId="{617F300F-8DBC-44FA-A7A2-91E8069DDC14}" type="presParOf" srcId="{D4EEDA98-0FC7-4621-99E5-0D673FEB3F61}" destId="{169BC2FF-DB5A-4912-9E5C-BDF901DA0701}" srcOrd="6" destOrd="0" presId="urn:microsoft.com/office/officeart/2008/layout/VerticalAccentList"/>
    <dgm:cxn modelId="{7EB51980-A9A6-4CED-924B-86F6A098C27A}" type="presParOf" srcId="{169BC2FF-DB5A-4912-9E5C-BDF901DA0701}" destId="{8E670601-AB43-4D49-9950-EF16ECDE449A}" srcOrd="0" destOrd="0" presId="urn:microsoft.com/office/officeart/2008/layout/VerticalAccentList"/>
    <dgm:cxn modelId="{7FAACD3E-6177-484E-91DA-D414EE72E346}" type="presParOf" srcId="{D4EEDA98-0FC7-4621-99E5-0D673FEB3F61}" destId="{8F32D900-30B0-48DC-A7C0-401AD81259BF}" srcOrd="7" destOrd="0" presId="urn:microsoft.com/office/officeart/2008/layout/VerticalAccentList"/>
    <dgm:cxn modelId="{D9CD9391-547F-42D3-89B1-2B269A99E657}" type="presParOf" srcId="{8F32D900-30B0-48DC-A7C0-401AD81259BF}" destId="{959364D4-A9A5-415E-B0C1-A2AF0EAC9C1D}" srcOrd="0" destOrd="0" presId="urn:microsoft.com/office/officeart/2008/layout/VerticalAccentList"/>
    <dgm:cxn modelId="{700C2DB0-E24E-4938-85EA-2315ED083C45}" type="presParOf" srcId="{8F32D900-30B0-48DC-A7C0-401AD81259BF}" destId="{2E539862-5E06-4FC5-9BC0-A90BBEA05E6F}" srcOrd="1" destOrd="0" presId="urn:microsoft.com/office/officeart/2008/layout/VerticalAccentList"/>
    <dgm:cxn modelId="{1A5939C2-25DA-4D98-BA5B-D921C450DB43}" type="presParOf" srcId="{8F32D900-30B0-48DC-A7C0-401AD81259BF}" destId="{982E24B0-BD05-4CD9-981C-9582A44A4D69}" srcOrd="2" destOrd="0" presId="urn:microsoft.com/office/officeart/2008/layout/VerticalAccentList"/>
    <dgm:cxn modelId="{16B09A0C-D153-451F-A7DB-097F31BC2478}" type="presParOf" srcId="{8F32D900-30B0-48DC-A7C0-401AD81259BF}" destId="{3254085C-82C7-4D96-92B4-F1F20CF209D0}" srcOrd="3" destOrd="0" presId="urn:microsoft.com/office/officeart/2008/layout/VerticalAccentList"/>
    <dgm:cxn modelId="{CE1BC695-5F1F-4FDF-A98C-FD286E62B174}" type="presParOf" srcId="{8F32D900-30B0-48DC-A7C0-401AD81259BF}" destId="{56FFB139-0E6F-4276-9F76-80EB403DE7F0}" srcOrd="4" destOrd="0" presId="urn:microsoft.com/office/officeart/2008/layout/VerticalAccentList"/>
    <dgm:cxn modelId="{C42CB438-9D8A-4BDE-9B31-13734BA05576}" type="presParOf" srcId="{8F32D900-30B0-48DC-A7C0-401AD81259BF}" destId="{5C5DF38A-9AAB-4F15-9806-98E28228DCF4}" srcOrd="5" destOrd="0" presId="urn:microsoft.com/office/officeart/2008/layout/VerticalAccentList"/>
    <dgm:cxn modelId="{D9D12964-64D0-4E2A-9A92-BDE42059CC3B}" type="presParOf" srcId="{8F32D900-30B0-48DC-A7C0-401AD81259BF}" destId="{F1DBEFF5-D5E5-4847-BC4D-3B89514A4F9A}" srcOrd="6" destOrd="0" presId="urn:microsoft.com/office/officeart/2008/layout/VerticalAccentList"/>
    <dgm:cxn modelId="{D6125115-719B-4B25-B3A8-C077DAB16764}" type="presParOf" srcId="{8F32D900-30B0-48DC-A7C0-401AD81259BF}" destId="{E874DC7B-49D9-43F3-838C-9B499F44A0E1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74023A-8B02-4AF1-B785-0B0494F3AE3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2FBA59-5005-4331-A65D-827793151184}">
      <dgm:prSet phldrT="[Текст]" custT="1"/>
      <dgm:spPr/>
      <dgm:t>
        <a:bodyPr/>
        <a:lstStyle/>
        <a:p>
          <a:r>
            <a:rPr lang="ru-RU" sz="1800" b="1" dirty="0" smtClean="0"/>
            <a:t>ограничивающие правоспособность или дееспособность супругов</a:t>
          </a:r>
          <a:endParaRPr lang="ru-RU" sz="1800" b="1" dirty="0"/>
        </a:p>
      </dgm:t>
    </dgm:pt>
    <dgm:pt modelId="{0F0D8EBA-B8FC-49A8-94D3-1A97CCB159A7}" type="parTrans" cxnId="{F62A6939-0F87-4AAD-A0AA-3A910A2BF7B6}">
      <dgm:prSet/>
      <dgm:spPr/>
      <dgm:t>
        <a:bodyPr/>
        <a:lstStyle/>
        <a:p>
          <a:endParaRPr lang="ru-RU"/>
        </a:p>
      </dgm:t>
    </dgm:pt>
    <dgm:pt modelId="{59E758CB-37C3-43A8-930D-98664D243845}" type="sibTrans" cxnId="{F62A6939-0F87-4AAD-A0AA-3A910A2BF7B6}">
      <dgm:prSet/>
      <dgm:spPr/>
      <dgm:t>
        <a:bodyPr/>
        <a:lstStyle/>
        <a:p>
          <a:endParaRPr lang="ru-RU"/>
        </a:p>
      </dgm:t>
    </dgm:pt>
    <dgm:pt modelId="{0CA702CD-55E0-47DA-A4EA-0FA6F3BB661F}">
      <dgm:prSet phldrT="[Текст]" custT="1"/>
      <dgm:spPr/>
      <dgm:t>
        <a:bodyPr/>
        <a:lstStyle/>
        <a:p>
          <a:r>
            <a:rPr lang="ru-RU" sz="2000" b="1" dirty="0" smtClean="0"/>
            <a:t>ограничивающие право на обращение в суд</a:t>
          </a:r>
          <a:endParaRPr lang="ru-RU" sz="2000" b="1" dirty="0"/>
        </a:p>
      </dgm:t>
    </dgm:pt>
    <dgm:pt modelId="{28887B4E-43F9-4787-A016-A8A2183E513E}" type="parTrans" cxnId="{C521ACBA-CAB9-440A-8416-CC8586D3E3EA}">
      <dgm:prSet/>
      <dgm:spPr/>
      <dgm:t>
        <a:bodyPr/>
        <a:lstStyle/>
        <a:p>
          <a:endParaRPr lang="ru-RU"/>
        </a:p>
      </dgm:t>
    </dgm:pt>
    <dgm:pt modelId="{0A6051DE-CDE4-418A-9F00-3262DCF17632}" type="sibTrans" cxnId="{C521ACBA-CAB9-440A-8416-CC8586D3E3EA}">
      <dgm:prSet/>
      <dgm:spPr/>
      <dgm:t>
        <a:bodyPr/>
        <a:lstStyle/>
        <a:p>
          <a:endParaRPr lang="ru-RU"/>
        </a:p>
      </dgm:t>
    </dgm:pt>
    <dgm:pt modelId="{2B446853-23F5-4313-A32C-B6DD42BF2BAC}">
      <dgm:prSet phldrT="[Текст]" custT="1"/>
      <dgm:spPr/>
      <dgm:t>
        <a:bodyPr/>
        <a:lstStyle/>
        <a:p>
          <a:r>
            <a:rPr lang="ru-RU" sz="1800" b="1" dirty="0" smtClean="0"/>
            <a:t>устанавливающие личные неимущественные отношения между супругами</a:t>
          </a:r>
          <a:endParaRPr lang="ru-RU" sz="1800" b="1" dirty="0"/>
        </a:p>
      </dgm:t>
    </dgm:pt>
    <dgm:pt modelId="{22A0CD78-620F-4555-97B7-B19B485989A9}" type="parTrans" cxnId="{4BEAC12F-2DB6-4FE1-9126-FC46AB25418F}">
      <dgm:prSet/>
      <dgm:spPr/>
      <dgm:t>
        <a:bodyPr/>
        <a:lstStyle/>
        <a:p>
          <a:endParaRPr lang="ru-RU"/>
        </a:p>
      </dgm:t>
    </dgm:pt>
    <dgm:pt modelId="{F59CD68E-50A9-4C94-9128-A81CE41CE0E4}" type="sibTrans" cxnId="{4BEAC12F-2DB6-4FE1-9126-FC46AB25418F}">
      <dgm:prSet/>
      <dgm:spPr/>
      <dgm:t>
        <a:bodyPr/>
        <a:lstStyle/>
        <a:p>
          <a:endParaRPr lang="ru-RU"/>
        </a:p>
      </dgm:t>
    </dgm:pt>
    <dgm:pt modelId="{75128561-FD12-4A39-9324-CD321D131DA1}">
      <dgm:prSet phldrT="[Текст]" custT="1"/>
      <dgm:spPr/>
      <dgm:t>
        <a:bodyPr/>
        <a:lstStyle/>
        <a:p>
          <a:r>
            <a:rPr lang="ru-RU" sz="1800" b="1" dirty="0" smtClean="0"/>
            <a:t>устанавливающие права и обязанности в отношении детей</a:t>
          </a:r>
          <a:endParaRPr lang="ru-RU" sz="1800" b="1" dirty="0"/>
        </a:p>
      </dgm:t>
    </dgm:pt>
    <dgm:pt modelId="{05617DEC-1640-4E3F-B9A8-88D11162BED4}" type="parTrans" cxnId="{95DC8567-E06B-4B97-BB6D-685A8FCBC96A}">
      <dgm:prSet/>
      <dgm:spPr/>
      <dgm:t>
        <a:bodyPr/>
        <a:lstStyle/>
        <a:p>
          <a:endParaRPr lang="ru-RU"/>
        </a:p>
      </dgm:t>
    </dgm:pt>
    <dgm:pt modelId="{0DA59854-0ACE-43A7-B8C8-1AB2990F294D}" type="sibTrans" cxnId="{95DC8567-E06B-4B97-BB6D-685A8FCBC96A}">
      <dgm:prSet/>
      <dgm:spPr/>
      <dgm:t>
        <a:bodyPr/>
        <a:lstStyle/>
        <a:p>
          <a:endParaRPr lang="ru-RU"/>
        </a:p>
      </dgm:t>
    </dgm:pt>
    <dgm:pt modelId="{B70F3B91-9790-48EF-9CC9-3B86DA066568}">
      <dgm:prSet phldrT="[Текст]"/>
      <dgm:spPr/>
      <dgm:t>
        <a:bodyPr/>
        <a:lstStyle/>
        <a:p>
          <a:r>
            <a:rPr lang="ru-RU" b="1" dirty="0" smtClean="0"/>
            <a:t>ограничивающие право нетрудоспособного нуждающегося супруга на получение содержания</a:t>
          </a:r>
          <a:endParaRPr lang="ru-RU" b="1" dirty="0"/>
        </a:p>
      </dgm:t>
    </dgm:pt>
    <dgm:pt modelId="{DEA55700-F94C-4333-83F5-08FE1E2E896F}" type="parTrans" cxnId="{25F37B82-EE0F-43D4-9DB5-00B72EFD048C}">
      <dgm:prSet/>
      <dgm:spPr/>
      <dgm:t>
        <a:bodyPr/>
        <a:lstStyle/>
        <a:p>
          <a:endParaRPr lang="ru-RU"/>
        </a:p>
      </dgm:t>
    </dgm:pt>
    <dgm:pt modelId="{5CAE2D68-69C0-4E5E-BF39-48C15E3B0772}" type="sibTrans" cxnId="{25F37B82-EE0F-43D4-9DB5-00B72EFD048C}">
      <dgm:prSet/>
      <dgm:spPr/>
      <dgm:t>
        <a:bodyPr/>
        <a:lstStyle/>
        <a:p>
          <a:endParaRPr lang="ru-RU"/>
        </a:p>
      </dgm:t>
    </dgm:pt>
    <dgm:pt modelId="{D539A505-B6AA-45DA-ACA0-82646A1BFC3D}">
      <dgm:prSet phldrT="[Текст]" custT="1"/>
      <dgm:spPr/>
      <dgm:t>
        <a:bodyPr/>
        <a:lstStyle/>
        <a:p>
          <a:r>
            <a:rPr lang="ru-RU" sz="1800" b="1" dirty="0" smtClean="0"/>
            <a:t>условия, ставящие одного из супругов в крайне неблагоприятное положение</a:t>
          </a:r>
          <a:endParaRPr lang="ru-RU" sz="1800" b="1" dirty="0"/>
        </a:p>
      </dgm:t>
    </dgm:pt>
    <dgm:pt modelId="{862D737C-0A02-4C58-8732-615393E10F33}" type="parTrans" cxnId="{A8A5D322-B02A-4FCC-AA91-BD2B791974CD}">
      <dgm:prSet/>
      <dgm:spPr/>
      <dgm:t>
        <a:bodyPr/>
        <a:lstStyle/>
        <a:p>
          <a:endParaRPr lang="ru-RU"/>
        </a:p>
      </dgm:t>
    </dgm:pt>
    <dgm:pt modelId="{71000F26-7ACB-4ECD-99F3-B89136721EFD}" type="sibTrans" cxnId="{A8A5D322-B02A-4FCC-AA91-BD2B791974CD}">
      <dgm:prSet/>
      <dgm:spPr/>
      <dgm:t>
        <a:bodyPr/>
        <a:lstStyle/>
        <a:p>
          <a:endParaRPr lang="ru-RU"/>
        </a:p>
      </dgm:t>
    </dgm:pt>
    <dgm:pt modelId="{2FB3CD4E-504E-4BD5-84AB-08F60B44AA92}">
      <dgm:prSet phldrT="[Текст]" custT="1"/>
      <dgm:spPr/>
      <dgm:t>
        <a:bodyPr/>
        <a:lstStyle/>
        <a:p>
          <a:r>
            <a:rPr lang="ru-RU" sz="1800" b="1" dirty="0" smtClean="0"/>
            <a:t>противоречащие</a:t>
          </a:r>
          <a:r>
            <a:rPr lang="ru-RU" sz="1800" b="1" baseline="0" dirty="0" smtClean="0"/>
            <a:t> основным началам семейного законодательства</a:t>
          </a:r>
          <a:endParaRPr lang="ru-RU" sz="1800" b="1" dirty="0"/>
        </a:p>
      </dgm:t>
    </dgm:pt>
    <dgm:pt modelId="{979CD84A-8631-4BBE-B609-9B0DEAA7B437}" type="parTrans" cxnId="{1A7DEB1B-4292-4553-ABCA-64ABF8A8F4B2}">
      <dgm:prSet/>
      <dgm:spPr/>
      <dgm:t>
        <a:bodyPr/>
        <a:lstStyle/>
        <a:p>
          <a:endParaRPr lang="ru-RU"/>
        </a:p>
      </dgm:t>
    </dgm:pt>
    <dgm:pt modelId="{14C11CAC-3A9E-4BC2-8077-B5FAD3CD3093}" type="sibTrans" cxnId="{1A7DEB1B-4292-4553-ABCA-64ABF8A8F4B2}">
      <dgm:prSet/>
      <dgm:spPr/>
      <dgm:t>
        <a:bodyPr/>
        <a:lstStyle/>
        <a:p>
          <a:endParaRPr lang="ru-RU"/>
        </a:p>
      </dgm:t>
    </dgm:pt>
    <dgm:pt modelId="{188691EC-0790-4C0B-92D8-0CB3AA9CFF19}" type="pres">
      <dgm:prSet presAssocID="{8374023A-8B02-4AF1-B785-0B0494F3AE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4559DA-10A5-45AE-BF31-D057003247EB}" type="pres">
      <dgm:prSet presAssocID="{3D2FBA59-5005-4331-A65D-827793151184}" presName="node" presStyleLbl="node1" presStyleIdx="0" presStyleCnt="7" custScaleX="111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77A2C2-939D-4157-A030-2EA66412C660}" type="pres">
      <dgm:prSet presAssocID="{59E758CB-37C3-43A8-930D-98664D243845}" presName="sibTrans" presStyleCnt="0"/>
      <dgm:spPr/>
    </dgm:pt>
    <dgm:pt modelId="{49B10F7B-2112-4CA0-923E-94C153B58868}" type="pres">
      <dgm:prSet presAssocID="{0CA702CD-55E0-47DA-A4EA-0FA6F3BB661F}" presName="node" presStyleLbl="node1" presStyleIdx="1" presStyleCnt="7" custScaleX="1130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109E8-1A77-4ECF-BFD6-3D9A57169E69}" type="pres">
      <dgm:prSet presAssocID="{0A6051DE-CDE4-418A-9F00-3262DCF17632}" presName="sibTrans" presStyleCnt="0"/>
      <dgm:spPr/>
    </dgm:pt>
    <dgm:pt modelId="{4E009E76-D004-4837-B935-82D5CD1E13C2}" type="pres">
      <dgm:prSet presAssocID="{2B446853-23F5-4313-A32C-B6DD42BF2BA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A6030-E0B8-416A-A3EF-9A5F7E6C3F35}" type="pres">
      <dgm:prSet presAssocID="{F59CD68E-50A9-4C94-9128-A81CE41CE0E4}" presName="sibTrans" presStyleCnt="0"/>
      <dgm:spPr/>
    </dgm:pt>
    <dgm:pt modelId="{401D127E-4670-489D-BCE3-53C6EBD238A4}" type="pres">
      <dgm:prSet presAssocID="{75128561-FD12-4A39-9324-CD321D131DA1}" presName="node" presStyleLbl="node1" presStyleIdx="3" presStyleCnt="7" custScaleX="151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23A5D-4E6A-4471-BD53-5403CCC24EFC}" type="pres">
      <dgm:prSet presAssocID="{0DA59854-0ACE-43A7-B8C8-1AB2990F294D}" presName="sibTrans" presStyleCnt="0"/>
      <dgm:spPr/>
    </dgm:pt>
    <dgm:pt modelId="{2322BC69-2676-41D7-AFD6-54C3C5B3C2C0}" type="pres">
      <dgm:prSet presAssocID="{B70F3B91-9790-48EF-9CC9-3B86DA066568}" presName="node" presStyleLbl="node1" presStyleIdx="4" presStyleCnt="7" custScaleX="150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3ABA4-26D6-453C-A3A2-948BCC1EC883}" type="pres">
      <dgm:prSet presAssocID="{5CAE2D68-69C0-4E5E-BF39-48C15E3B0772}" presName="sibTrans" presStyleCnt="0"/>
      <dgm:spPr/>
    </dgm:pt>
    <dgm:pt modelId="{D5E9606F-E4BF-4B94-B0A4-A7CFC8AA3746}" type="pres">
      <dgm:prSet presAssocID="{D539A505-B6AA-45DA-ACA0-82646A1BFC3D}" presName="node" presStyleLbl="node1" presStyleIdx="5" presStyleCnt="7" custScaleX="179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96006-DF40-42E0-8D03-E648F72B6E01}" type="pres">
      <dgm:prSet presAssocID="{71000F26-7ACB-4ECD-99F3-B89136721EFD}" presName="sibTrans" presStyleCnt="0"/>
      <dgm:spPr/>
    </dgm:pt>
    <dgm:pt modelId="{BFC6053D-942A-4ECE-9E84-BE376FE38DEB}" type="pres">
      <dgm:prSet presAssocID="{2FB3CD4E-504E-4BD5-84AB-08F60B44AA92}" presName="node" presStyleLbl="node1" presStyleIdx="6" presStyleCnt="7" custScaleX="146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F37B82-EE0F-43D4-9DB5-00B72EFD048C}" srcId="{8374023A-8B02-4AF1-B785-0B0494F3AE3F}" destId="{B70F3B91-9790-48EF-9CC9-3B86DA066568}" srcOrd="4" destOrd="0" parTransId="{DEA55700-F94C-4333-83F5-08FE1E2E896F}" sibTransId="{5CAE2D68-69C0-4E5E-BF39-48C15E3B0772}"/>
    <dgm:cxn modelId="{E24BCDC9-84DA-4B4D-B3AF-7F5D267965FF}" type="presOf" srcId="{8374023A-8B02-4AF1-B785-0B0494F3AE3F}" destId="{188691EC-0790-4C0B-92D8-0CB3AA9CFF19}" srcOrd="0" destOrd="0" presId="urn:microsoft.com/office/officeart/2005/8/layout/default"/>
    <dgm:cxn modelId="{A8A5D322-B02A-4FCC-AA91-BD2B791974CD}" srcId="{8374023A-8B02-4AF1-B785-0B0494F3AE3F}" destId="{D539A505-B6AA-45DA-ACA0-82646A1BFC3D}" srcOrd="5" destOrd="0" parTransId="{862D737C-0A02-4C58-8732-615393E10F33}" sibTransId="{71000F26-7ACB-4ECD-99F3-B89136721EFD}"/>
    <dgm:cxn modelId="{122012E8-7A1E-49D8-915B-00A8628EFCB4}" type="presOf" srcId="{0CA702CD-55E0-47DA-A4EA-0FA6F3BB661F}" destId="{49B10F7B-2112-4CA0-923E-94C153B58868}" srcOrd="0" destOrd="0" presId="urn:microsoft.com/office/officeart/2005/8/layout/default"/>
    <dgm:cxn modelId="{8437BD94-546A-49F0-A81A-187347A0C629}" type="presOf" srcId="{2B446853-23F5-4313-A32C-B6DD42BF2BAC}" destId="{4E009E76-D004-4837-B935-82D5CD1E13C2}" srcOrd="0" destOrd="0" presId="urn:microsoft.com/office/officeart/2005/8/layout/default"/>
    <dgm:cxn modelId="{45F61A70-13F4-403F-9A15-A84C78D7920F}" type="presOf" srcId="{75128561-FD12-4A39-9324-CD321D131DA1}" destId="{401D127E-4670-489D-BCE3-53C6EBD238A4}" srcOrd="0" destOrd="0" presId="urn:microsoft.com/office/officeart/2005/8/layout/default"/>
    <dgm:cxn modelId="{1A7DEB1B-4292-4553-ABCA-64ABF8A8F4B2}" srcId="{8374023A-8B02-4AF1-B785-0B0494F3AE3F}" destId="{2FB3CD4E-504E-4BD5-84AB-08F60B44AA92}" srcOrd="6" destOrd="0" parTransId="{979CD84A-8631-4BBE-B609-9B0DEAA7B437}" sibTransId="{14C11CAC-3A9E-4BC2-8077-B5FAD3CD3093}"/>
    <dgm:cxn modelId="{1F00A14B-3C64-4994-9CBC-A55492D0A9B2}" type="presOf" srcId="{3D2FBA59-5005-4331-A65D-827793151184}" destId="{D44559DA-10A5-45AE-BF31-D057003247EB}" srcOrd="0" destOrd="0" presId="urn:microsoft.com/office/officeart/2005/8/layout/default"/>
    <dgm:cxn modelId="{8497EFB2-A8E9-4AE6-B667-6290DAEF862A}" type="presOf" srcId="{B70F3B91-9790-48EF-9CC9-3B86DA066568}" destId="{2322BC69-2676-41D7-AFD6-54C3C5B3C2C0}" srcOrd="0" destOrd="0" presId="urn:microsoft.com/office/officeart/2005/8/layout/default"/>
    <dgm:cxn modelId="{C5C1A4D2-D0A9-4B09-8EF3-694B029149C3}" type="presOf" srcId="{D539A505-B6AA-45DA-ACA0-82646A1BFC3D}" destId="{D5E9606F-E4BF-4B94-B0A4-A7CFC8AA3746}" srcOrd="0" destOrd="0" presId="urn:microsoft.com/office/officeart/2005/8/layout/default"/>
    <dgm:cxn modelId="{F62A6939-0F87-4AAD-A0AA-3A910A2BF7B6}" srcId="{8374023A-8B02-4AF1-B785-0B0494F3AE3F}" destId="{3D2FBA59-5005-4331-A65D-827793151184}" srcOrd="0" destOrd="0" parTransId="{0F0D8EBA-B8FC-49A8-94D3-1A97CCB159A7}" sibTransId="{59E758CB-37C3-43A8-930D-98664D243845}"/>
    <dgm:cxn modelId="{C521ACBA-CAB9-440A-8416-CC8586D3E3EA}" srcId="{8374023A-8B02-4AF1-B785-0B0494F3AE3F}" destId="{0CA702CD-55E0-47DA-A4EA-0FA6F3BB661F}" srcOrd="1" destOrd="0" parTransId="{28887B4E-43F9-4787-A016-A8A2183E513E}" sibTransId="{0A6051DE-CDE4-418A-9F00-3262DCF17632}"/>
    <dgm:cxn modelId="{AD7320D2-C213-4FF1-BAB7-36B45C7A2F79}" type="presOf" srcId="{2FB3CD4E-504E-4BD5-84AB-08F60B44AA92}" destId="{BFC6053D-942A-4ECE-9E84-BE376FE38DEB}" srcOrd="0" destOrd="0" presId="urn:microsoft.com/office/officeart/2005/8/layout/default"/>
    <dgm:cxn modelId="{4BEAC12F-2DB6-4FE1-9126-FC46AB25418F}" srcId="{8374023A-8B02-4AF1-B785-0B0494F3AE3F}" destId="{2B446853-23F5-4313-A32C-B6DD42BF2BAC}" srcOrd="2" destOrd="0" parTransId="{22A0CD78-620F-4555-97B7-B19B485989A9}" sibTransId="{F59CD68E-50A9-4C94-9128-A81CE41CE0E4}"/>
    <dgm:cxn modelId="{95DC8567-E06B-4B97-BB6D-685A8FCBC96A}" srcId="{8374023A-8B02-4AF1-B785-0B0494F3AE3F}" destId="{75128561-FD12-4A39-9324-CD321D131DA1}" srcOrd="3" destOrd="0" parTransId="{05617DEC-1640-4E3F-B9A8-88D11162BED4}" sibTransId="{0DA59854-0ACE-43A7-B8C8-1AB2990F294D}"/>
    <dgm:cxn modelId="{662517C3-452E-4545-8BEA-C8F111A1FA03}" type="presParOf" srcId="{188691EC-0790-4C0B-92D8-0CB3AA9CFF19}" destId="{D44559DA-10A5-45AE-BF31-D057003247EB}" srcOrd="0" destOrd="0" presId="urn:microsoft.com/office/officeart/2005/8/layout/default"/>
    <dgm:cxn modelId="{0A00620E-00DF-42C7-971A-D088A13DB364}" type="presParOf" srcId="{188691EC-0790-4C0B-92D8-0CB3AA9CFF19}" destId="{4277A2C2-939D-4157-A030-2EA66412C660}" srcOrd="1" destOrd="0" presId="urn:microsoft.com/office/officeart/2005/8/layout/default"/>
    <dgm:cxn modelId="{ACCF14F3-F629-4203-8CB2-716F832D7765}" type="presParOf" srcId="{188691EC-0790-4C0B-92D8-0CB3AA9CFF19}" destId="{49B10F7B-2112-4CA0-923E-94C153B58868}" srcOrd="2" destOrd="0" presId="urn:microsoft.com/office/officeart/2005/8/layout/default"/>
    <dgm:cxn modelId="{DEDBEBED-390B-4051-949B-5F7F77369F7C}" type="presParOf" srcId="{188691EC-0790-4C0B-92D8-0CB3AA9CFF19}" destId="{EE2109E8-1A77-4ECF-BFD6-3D9A57169E69}" srcOrd="3" destOrd="0" presId="urn:microsoft.com/office/officeart/2005/8/layout/default"/>
    <dgm:cxn modelId="{7F933F5B-34DC-4CB7-A671-35E62B888C77}" type="presParOf" srcId="{188691EC-0790-4C0B-92D8-0CB3AA9CFF19}" destId="{4E009E76-D004-4837-B935-82D5CD1E13C2}" srcOrd="4" destOrd="0" presId="urn:microsoft.com/office/officeart/2005/8/layout/default"/>
    <dgm:cxn modelId="{AC9D2539-EF16-454C-92FA-93012F639B67}" type="presParOf" srcId="{188691EC-0790-4C0B-92D8-0CB3AA9CFF19}" destId="{7D9A6030-E0B8-416A-A3EF-9A5F7E6C3F35}" srcOrd="5" destOrd="0" presId="urn:microsoft.com/office/officeart/2005/8/layout/default"/>
    <dgm:cxn modelId="{0F3A3E05-7575-47DD-BF75-E8D58C376A2C}" type="presParOf" srcId="{188691EC-0790-4C0B-92D8-0CB3AA9CFF19}" destId="{401D127E-4670-489D-BCE3-53C6EBD238A4}" srcOrd="6" destOrd="0" presId="urn:microsoft.com/office/officeart/2005/8/layout/default"/>
    <dgm:cxn modelId="{B3B43DED-E526-4CA1-95FF-8AECA56F10F5}" type="presParOf" srcId="{188691EC-0790-4C0B-92D8-0CB3AA9CFF19}" destId="{BCC23A5D-4E6A-4471-BD53-5403CCC24EFC}" srcOrd="7" destOrd="0" presId="urn:microsoft.com/office/officeart/2005/8/layout/default"/>
    <dgm:cxn modelId="{134AD0A9-8D43-46DE-A748-382B1501BC0E}" type="presParOf" srcId="{188691EC-0790-4C0B-92D8-0CB3AA9CFF19}" destId="{2322BC69-2676-41D7-AFD6-54C3C5B3C2C0}" srcOrd="8" destOrd="0" presId="urn:microsoft.com/office/officeart/2005/8/layout/default"/>
    <dgm:cxn modelId="{98B641D1-DC59-42BE-B7F4-657913E54CD3}" type="presParOf" srcId="{188691EC-0790-4C0B-92D8-0CB3AA9CFF19}" destId="{ABF3ABA4-26D6-453C-A3A2-948BCC1EC883}" srcOrd="9" destOrd="0" presId="urn:microsoft.com/office/officeart/2005/8/layout/default"/>
    <dgm:cxn modelId="{50368B55-AC84-4FD7-8F7E-25F07B126B16}" type="presParOf" srcId="{188691EC-0790-4C0B-92D8-0CB3AA9CFF19}" destId="{D5E9606F-E4BF-4B94-B0A4-A7CFC8AA3746}" srcOrd="10" destOrd="0" presId="urn:microsoft.com/office/officeart/2005/8/layout/default"/>
    <dgm:cxn modelId="{2807BFD2-0B7A-49CB-99BE-35A6729971C6}" type="presParOf" srcId="{188691EC-0790-4C0B-92D8-0CB3AA9CFF19}" destId="{F6596006-DF40-42E0-8D03-E648F72B6E01}" srcOrd="11" destOrd="0" presId="urn:microsoft.com/office/officeart/2005/8/layout/default"/>
    <dgm:cxn modelId="{98BC0049-63DA-40E6-BAF8-AA8E5ECC5E4B}" type="presParOf" srcId="{188691EC-0790-4C0B-92D8-0CB3AA9CFF19}" destId="{BFC6053D-942A-4ECE-9E84-BE376FE38DE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DE9BD-261C-4200-B03E-E2BEDC3A1C5F}">
      <dsp:nvSpPr>
        <dsp:cNvPr id="0" name=""/>
        <dsp:cNvSpPr/>
      </dsp:nvSpPr>
      <dsp:spPr>
        <a:xfrm>
          <a:off x="3831063" y="100"/>
          <a:ext cx="4952589" cy="24358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неразрывно связаны с их обладателями и не могут быть переданы другим лицам</a:t>
          </a:r>
          <a:endParaRPr lang="ru-RU" sz="2400" kern="1200" dirty="0"/>
        </a:p>
      </dsp:txBody>
      <dsp:txXfrm>
        <a:off x="3831063" y="304578"/>
        <a:ext cx="4039154" cy="1826871"/>
      </dsp:txXfrm>
    </dsp:sp>
    <dsp:sp modelId="{17890E4E-31FA-4315-81FF-767E26C214A0}">
      <dsp:nvSpPr>
        <dsp:cNvPr id="0" name=""/>
        <dsp:cNvSpPr/>
      </dsp:nvSpPr>
      <dsp:spPr>
        <a:xfrm>
          <a:off x="1322" y="281755"/>
          <a:ext cx="3829741" cy="1872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0000"/>
              </a:solidFill>
            </a:rPr>
            <a:t>Личные неимущественные</a:t>
          </a:r>
          <a:endParaRPr lang="ru-RU" sz="3200" b="1" kern="1200" dirty="0">
            <a:solidFill>
              <a:srgbClr val="FF0000"/>
            </a:solidFill>
          </a:endParaRPr>
        </a:p>
      </dsp:txBody>
      <dsp:txXfrm>
        <a:off x="92731" y="373164"/>
        <a:ext cx="3646923" cy="1689700"/>
      </dsp:txXfrm>
    </dsp:sp>
    <dsp:sp modelId="{B23E767E-0C8D-46C0-9AA6-62D4C7A4AF45}">
      <dsp:nvSpPr>
        <dsp:cNvPr id="0" name=""/>
        <dsp:cNvSpPr/>
      </dsp:nvSpPr>
      <dsp:spPr>
        <a:xfrm>
          <a:off x="3513990" y="2623180"/>
          <a:ext cx="5270985" cy="18725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законный и договорной режим имущества супругов</a:t>
          </a:r>
          <a:endParaRPr lang="ru-RU" sz="2800" kern="1200" dirty="0"/>
        </a:p>
      </dsp:txBody>
      <dsp:txXfrm>
        <a:off x="3513990" y="2857245"/>
        <a:ext cx="4568791" cy="1404388"/>
      </dsp:txXfrm>
    </dsp:sp>
    <dsp:sp modelId="{4C9A154F-4D82-45C7-B78B-1B0C6405792A}">
      <dsp:nvSpPr>
        <dsp:cNvPr id="0" name=""/>
        <dsp:cNvSpPr/>
      </dsp:nvSpPr>
      <dsp:spPr>
        <a:xfrm>
          <a:off x="0" y="2623180"/>
          <a:ext cx="3513990" cy="1872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FF0000"/>
              </a:solidFill>
            </a:rPr>
            <a:t>Имущественные</a:t>
          </a:r>
          <a:endParaRPr lang="ru-RU" sz="3100" b="1" kern="1200" dirty="0">
            <a:solidFill>
              <a:srgbClr val="FF0000"/>
            </a:solidFill>
          </a:endParaRPr>
        </a:p>
      </dsp:txBody>
      <dsp:txXfrm>
        <a:off x="91409" y="2714589"/>
        <a:ext cx="3331172" cy="1689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B9079-C6B4-44B8-A631-49A3A5B61E45}">
      <dsp:nvSpPr>
        <dsp:cNvPr id="0" name=""/>
        <dsp:cNvSpPr/>
      </dsp:nvSpPr>
      <dsp:spPr>
        <a:xfrm>
          <a:off x="1649310" y="0"/>
          <a:ext cx="5040560" cy="504056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9D870-63E6-41F3-B4E5-8D6D068EABC0}">
      <dsp:nvSpPr>
        <dsp:cNvPr id="0" name=""/>
        <dsp:cNvSpPr/>
      </dsp:nvSpPr>
      <dsp:spPr>
        <a:xfrm>
          <a:off x="12019" y="432047"/>
          <a:ext cx="4101208" cy="2077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Право на выбор супругами рода занятий, профессии, места пребывания и жительства (п. 1 ст. 31 Семейного кодекса).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113454" y="533482"/>
        <a:ext cx="3898338" cy="1875039"/>
      </dsp:txXfrm>
    </dsp:sp>
    <dsp:sp modelId="{F4A1D557-EE4E-49B0-9A9B-73399D81E75B}">
      <dsp:nvSpPr>
        <dsp:cNvPr id="0" name=""/>
        <dsp:cNvSpPr/>
      </dsp:nvSpPr>
      <dsp:spPr>
        <a:xfrm>
          <a:off x="4213881" y="432047"/>
          <a:ext cx="4149390" cy="2077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Равные права супругов в решении вопросов семейной жизни: воспитании и образовании детей, отцовства и материнства (п.2 ст. 31 Семейного кодекса).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4315316" y="533482"/>
        <a:ext cx="3946520" cy="1875039"/>
      </dsp:txXfrm>
    </dsp:sp>
    <dsp:sp modelId="{C420AEBD-1260-4FE0-9A99-74142E6D5CAE}">
      <dsp:nvSpPr>
        <dsp:cNvPr id="0" name=""/>
        <dsp:cNvSpPr/>
      </dsp:nvSpPr>
      <dsp:spPr>
        <a:xfrm>
          <a:off x="142431" y="2628383"/>
          <a:ext cx="4066138" cy="1965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Обязанность строить свои отношения в семье на основе взаимоуважения и взаимопомощи, содействовать благополучию и укреплению семьи, заботиться о благосостоянии и развитии своих детей (п.3 ст. 31 Семейного кодекса).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238394" y="2724346"/>
        <a:ext cx="3874212" cy="1773892"/>
      </dsp:txXfrm>
    </dsp:sp>
    <dsp:sp modelId="{C9CE6DA1-C249-4734-97C9-05BB292C1F2E}">
      <dsp:nvSpPr>
        <dsp:cNvPr id="0" name=""/>
        <dsp:cNvSpPr/>
      </dsp:nvSpPr>
      <dsp:spPr>
        <a:xfrm>
          <a:off x="4385695" y="2664298"/>
          <a:ext cx="3939893" cy="1965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Право на выбор фамилии (ст. 32 Семейного кодекса).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4481658" y="2760261"/>
        <a:ext cx="3747967" cy="1773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8BDB0-6DD5-4FC8-868A-8D7EFC995B22}">
      <dsp:nvSpPr>
        <dsp:cNvPr id="0" name=""/>
        <dsp:cNvSpPr/>
      </dsp:nvSpPr>
      <dsp:spPr>
        <a:xfrm>
          <a:off x="995" y="1083412"/>
          <a:ext cx="3881623" cy="2328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b="1" kern="1200" dirty="0" smtClean="0">
              <a:solidFill>
                <a:srgbClr val="FF0000"/>
              </a:solidFill>
            </a:rPr>
            <a:t>Законный</a:t>
          </a:r>
          <a:endParaRPr lang="ru-RU" sz="5100" b="1" kern="1200" dirty="0">
            <a:solidFill>
              <a:srgbClr val="FF0000"/>
            </a:solidFill>
          </a:endParaRPr>
        </a:p>
      </dsp:txBody>
      <dsp:txXfrm>
        <a:off x="995" y="1083412"/>
        <a:ext cx="3881623" cy="2328974"/>
      </dsp:txXfrm>
    </dsp:sp>
    <dsp:sp modelId="{D91317FC-E60B-44BD-A435-FC82A4D830AA}">
      <dsp:nvSpPr>
        <dsp:cNvPr id="0" name=""/>
        <dsp:cNvSpPr/>
      </dsp:nvSpPr>
      <dsp:spPr>
        <a:xfrm>
          <a:off x="4270781" y="1083412"/>
          <a:ext cx="3881623" cy="2328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b="1" kern="1200" dirty="0" smtClean="0">
              <a:solidFill>
                <a:srgbClr val="FF0000"/>
              </a:solidFill>
            </a:rPr>
            <a:t>Договорной</a:t>
          </a:r>
          <a:endParaRPr lang="ru-RU" sz="5100" b="1" kern="1200" dirty="0">
            <a:solidFill>
              <a:srgbClr val="FF0000"/>
            </a:solidFill>
          </a:endParaRPr>
        </a:p>
      </dsp:txBody>
      <dsp:txXfrm>
        <a:off x="4270781" y="1083412"/>
        <a:ext cx="3881623" cy="23289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35F73-D382-4126-A759-2FB3A5662F44}">
      <dsp:nvSpPr>
        <dsp:cNvPr id="0" name=""/>
        <dsp:cNvSpPr/>
      </dsp:nvSpPr>
      <dsp:spPr>
        <a:xfrm rot="10800000">
          <a:off x="215013" y="161754"/>
          <a:ext cx="8319429" cy="8133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660" tIns="68580" rIns="128016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</a:rPr>
            <a:t>доходы каждого из супругов от трудовой деятельности, предпринимательской деятельности и результатов интеллектуальной деятельности</a:t>
          </a:r>
          <a:endParaRPr lang="ru-RU" sz="1800" kern="1200" dirty="0">
            <a:solidFill>
              <a:srgbClr val="FF0000"/>
            </a:solidFill>
          </a:endParaRPr>
        </a:p>
      </dsp:txBody>
      <dsp:txXfrm rot="10800000">
        <a:off x="418348" y="161754"/>
        <a:ext cx="8116094" cy="813339"/>
      </dsp:txXfrm>
    </dsp:sp>
    <dsp:sp modelId="{50D30817-BC85-4F9C-9F26-9E2908A8188E}">
      <dsp:nvSpPr>
        <dsp:cNvPr id="0" name=""/>
        <dsp:cNvSpPr/>
      </dsp:nvSpPr>
      <dsp:spPr>
        <a:xfrm>
          <a:off x="103161" y="161754"/>
          <a:ext cx="813339" cy="81333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509E0-C123-4B87-8007-2E1A3BC3C91A}">
      <dsp:nvSpPr>
        <dsp:cNvPr id="0" name=""/>
        <dsp:cNvSpPr/>
      </dsp:nvSpPr>
      <dsp:spPr>
        <a:xfrm rot="10800000">
          <a:off x="407011" y="1057482"/>
          <a:ext cx="7970953" cy="8133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660" tIns="76200" rIns="14224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0000"/>
              </a:solidFill>
            </a:rPr>
            <a:t>полученные пенсии, пособия, а также иные денежные выплаты, не имеющие специального целевого назначения</a:t>
          </a:r>
          <a:endParaRPr lang="ru-RU" sz="2000" kern="1200" dirty="0">
            <a:solidFill>
              <a:srgbClr val="FF0000"/>
            </a:solidFill>
          </a:endParaRPr>
        </a:p>
      </dsp:txBody>
      <dsp:txXfrm rot="10800000">
        <a:off x="610346" y="1057482"/>
        <a:ext cx="7767618" cy="813339"/>
      </dsp:txXfrm>
    </dsp:sp>
    <dsp:sp modelId="{C4C823FD-32EE-4E88-8017-DB02807F161D}">
      <dsp:nvSpPr>
        <dsp:cNvPr id="0" name=""/>
        <dsp:cNvSpPr/>
      </dsp:nvSpPr>
      <dsp:spPr>
        <a:xfrm>
          <a:off x="103161" y="968983"/>
          <a:ext cx="813339" cy="81333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93F07-FCD6-4B77-8217-5AE181B916B0}">
      <dsp:nvSpPr>
        <dsp:cNvPr id="0" name=""/>
        <dsp:cNvSpPr/>
      </dsp:nvSpPr>
      <dsp:spPr>
        <a:xfrm rot="10800000">
          <a:off x="386622" y="2113610"/>
          <a:ext cx="8011731" cy="8133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66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0000"/>
              </a:solidFill>
            </a:rPr>
            <a:t>движимое и недвижимое имущество</a:t>
          </a:r>
          <a:endParaRPr lang="ru-RU" sz="2400" kern="1200" dirty="0">
            <a:solidFill>
              <a:srgbClr val="FF0000"/>
            </a:solidFill>
          </a:endParaRPr>
        </a:p>
      </dsp:txBody>
      <dsp:txXfrm rot="10800000">
        <a:off x="589957" y="2113610"/>
        <a:ext cx="7808396" cy="813339"/>
      </dsp:txXfrm>
    </dsp:sp>
    <dsp:sp modelId="{7D881DEA-2923-45F7-8093-7AEAD549E8AC}">
      <dsp:nvSpPr>
        <dsp:cNvPr id="0" name=""/>
        <dsp:cNvSpPr/>
      </dsp:nvSpPr>
      <dsp:spPr>
        <a:xfrm>
          <a:off x="103161" y="2099116"/>
          <a:ext cx="813339" cy="81333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2686BE-7F2C-4551-9C50-26232EF47F2E}">
      <dsp:nvSpPr>
        <dsp:cNvPr id="0" name=""/>
        <dsp:cNvSpPr/>
      </dsp:nvSpPr>
      <dsp:spPr>
        <a:xfrm rot="10800000">
          <a:off x="329429" y="3169737"/>
          <a:ext cx="8126117" cy="8133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660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</a:rPr>
            <a:t>права требования, выраженные в ценных бумагах, паях, вкладах, долях в капитале, внесенные в коммерческие организации, в том числе в кредитные</a:t>
          </a:r>
          <a:endParaRPr lang="ru-RU" sz="1800" kern="1200" dirty="0">
            <a:solidFill>
              <a:srgbClr val="FF0000"/>
            </a:solidFill>
          </a:endParaRPr>
        </a:p>
      </dsp:txBody>
      <dsp:txXfrm rot="10800000">
        <a:off x="532764" y="3169737"/>
        <a:ext cx="7922782" cy="813339"/>
      </dsp:txXfrm>
    </dsp:sp>
    <dsp:sp modelId="{B3C85C0D-66D4-49D9-8725-C12FADF8DBC7}">
      <dsp:nvSpPr>
        <dsp:cNvPr id="0" name=""/>
        <dsp:cNvSpPr/>
      </dsp:nvSpPr>
      <dsp:spPr>
        <a:xfrm>
          <a:off x="103161" y="3148525"/>
          <a:ext cx="813339" cy="81333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561F9-966F-4D27-B466-FA2C9033ADFA}">
      <dsp:nvSpPr>
        <dsp:cNvPr id="0" name=""/>
        <dsp:cNvSpPr/>
      </dsp:nvSpPr>
      <dsp:spPr>
        <a:xfrm rot="10800000">
          <a:off x="336614" y="4176462"/>
          <a:ext cx="8126117" cy="8133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660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FF0000"/>
              </a:solidFill>
            </a:rPr>
            <a:t>а также любое другое имущество, нажитое супругами в период брака</a:t>
          </a:r>
          <a:endParaRPr lang="ru-RU" sz="2200" kern="1200" dirty="0">
            <a:solidFill>
              <a:srgbClr val="FF0000"/>
            </a:solidFill>
          </a:endParaRPr>
        </a:p>
      </dsp:txBody>
      <dsp:txXfrm rot="10800000">
        <a:off x="539949" y="4176462"/>
        <a:ext cx="7922782" cy="813339"/>
      </dsp:txXfrm>
    </dsp:sp>
    <dsp:sp modelId="{5D9FBEE2-CDF9-41E7-B4B6-4193F600E2A9}">
      <dsp:nvSpPr>
        <dsp:cNvPr id="0" name=""/>
        <dsp:cNvSpPr/>
      </dsp:nvSpPr>
      <dsp:spPr>
        <a:xfrm>
          <a:off x="144015" y="4176462"/>
          <a:ext cx="813339" cy="81333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3A947-4AAF-4FF2-BAB5-F2AEAA517624}">
      <dsp:nvSpPr>
        <dsp:cNvPr id="0" name=""/>
        <dsp:cNvSpPr/>
      </dsp:nvSpPr>
      <dsp:spPr>
        <a:xfrm>
          <a:off x="922996" y="819"/>
          <a:ext cx="6056218" cy="550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1.Режим имущества супругов</a:t>
          </a:r>
          <a:endParaRPr lang="ru-RU" sz="2000" kern="1200" dirty="0"/>
        </a:p>
      </dsp:txBody>
      <dsp:txXfrm>
        <a:off x="922996" y="819"/>
        <a:ext cx="6056218" cy="550565"/>
      </dsp:txXfrm>
    </dsp:sp>
    <dsp:sp modelId="{C00F703B-7225-46A2-BC1B-B7116C8AA55E}">
      <dsp:nvSpPr>
        <dsp:cNvPr id="0" name=""/>
        <dsp:cNvSpPr/>
      </dsp:nvSpPr>
      <dsp:spPr>
        <a:xfrm>
          <a:off x="922996" y="55138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77940-C13C-4413-B136-8F632C03A195}">
      <dsp:nvSpPr>
        <dsp:cNvPr id="0" name=""/>
        <dsp:cNvSpPr/>
      </dsp:nvSpPr>
      <dsp:spPr>
        <a:xfrm>
          <a:off x="1774231" y="55138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7C3BF-D857-42A0-9B46-311D55539274}">
      <dsp:nvSpPr>
        <dsp:cNvPr id="0" name=""/>
        <dsp:cNvSpPr/>
      </dsp:nvSpPr>
      <dsp:spPr>
        <a:xfrm>
          <a:off x="2626139" y="55138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41671-F659-484C-ADA8-12F0B8065AC6}">
      <dsp:nvSpPr>
        <dsp:cNvPr id="0" name=""/>
        <dsp:cNvSpPr/>
      </dsp:nvSpPr>
      <dsp:spPr>
        <a:xfrm>
          <a:off x="3477374" y="55138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6F3C0-3159-4AF2-92CD-3AC69648DD89}">
      <dsp:nvSpPr>
        <dsp:cNvPr id="0" name=""/>
        <dsp:cNvSpPr/>
      </dsp:nvSpPr>
      <dsp:spPr>
        <a:xfrm>
          <a:off x="4329282" y="55138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71769-2680-46F3-9723-1F27FAD293B1}">
      <dsp:nvSpPr>
        <dsp:cNvPr id="0" name=""/>
        <dsp:cNvSpPr/>
      </dsp:nvSpPr>
      <dsp:spPr>
        <a:xfrm>
          <a:off x="5180517" y="55138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C42FB-26A7-4115-9279-F71D19669943}">
      <dsp:nvSpPr>
        <dsp:cNvPr id="0" name=""/>
        <dsp:cNvSpPr/>
      </dsp:nvSpPr>
      <dsp:spPr>
        <a:xfrm>
          <a:off x="6032425" y="55138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C36C0-CD2A-4CF7-B06B-B49BB664D103}">
      <dsp:nvSpPr>
        <dsp:cNvPr id="0" name=""/>
        <dsp:cNvSpPr/>
      </dsp:nvSpPr>
      <dsp:spPr>
        <a:xfrm>
          <a:off x="922996" y="663536"/>
          <a:ext cx="6134949" cy="897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2.Обязательства по взаимному содержанию или по содержанию одного из супругов другим</a:t>
          </a:r>
          <a:endParaRPr lang="ru-RU" sz="2000" kern="1200" dirty="0"/>
        </a:p>
      </dsp:txBody>
      <dsp:txXfrm>
        <a:off x="922996" y="663536"/>
        <a:ext cx="6134949" cy="897217"/>
      </dsp:txXfrm>
    </dsp:sp>
    <dsp:sp modelId="{3CAFEE4D-9590-4399-B5DB-677CF333E300}">
      <dsp:nvSpPr>
        <dsp:cNvPr id="0" name=""/>
        <dsp:cNvSpPr/>
      </dsp:nvSpPr>
      <dsp:spPr>
        <a:xfrm>
          <a:off x="922996" y="1756244"/>
          <a:ext cx="6056218" cy="550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3.Способы участия в доходах друг друга</a:t>
          </a:r>
          <a:endParaRPr lang="ru-RU" sz="2000" kern="1200" dirty="0"/>
        </a:p>
      </dsp:txBody>
      <dsp:txXfrm>
        <a:off x="922996" y="1756244"/>
        <a:ext cx="6056218" cy="550565"/>
      </dsp:txXfrm>
    </dsp:sp>
    <dsp:sp modelId="{DC60A3FA-7585-4317-A9B2-6E9EF45655C9}">
      <dsp:nvSpPr>
        <dsp:cNvPr id="0" name=""/>
        <dsp:cNvSpPr/>
      </dsp:nvSpPr>
      <dsp:spPr>
        <a:xfrm>
          <a:off x="922996" y="2306809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FB7275-E5D7-43E9-8AFA-E3D4E51A2BA4}">
      <dsp:nvSpPr>
        <dsp:cNvPr id="0" name=""/>
        <dsp:cNvSpPr/>
      </dsp:nvSpPr>
      <dsp:spPr>
        <a:xfrm>
          <a:off x="1774231" y="2306809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FCAE1-32EF-40B8-BC54-65E929B4A0D2}">
      <dsp:nvSpPr>
        <dsp:cNvPr id="0" name=""/>
        <dsp:cNvSpPr/>
      </dsp:nvSpPr>
      <dsp:spPr>
        <a:xfrm>
          <a:off x="2626139" y="2306809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3D5A53-D350-482C-916F-41346CE7EB14}">
      <dsp:nvSpPr>
        <dsp:cNvPr id="0" name=""/>
        <dsp:cNvSpPr/>
      </dsp:nvSpPr>
      <dsp:spPr>
        <a:xfrm>
          <a:off x="3477374" y="2306809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BE41D-2AB1-4417-B693-6D222C0DB5EE}">
      <dsp:nvSpPr>
        <dsp:cNvPr id="0" name=""/>
        <dsp:cNvSpPr/>
      </dsp:nvSpPr>
      <dsp:spPr>
        <a:xfrm>
          <a:off x="4329282" y="2306809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0D3B1-CF66-4032-B736-D84A7E28E57D}">
      <dsp:nvSpPr>
        <dsp:cNvPr id="0" name=""/>
        <dsp:cNvSpPr/>
      </dsp:nvSpPr>
      <dsp:spPr>
        <a:xfrm>
          <a:off x="5180517" y="2306809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2B6F6-4538-445D-8299-B59C2F8EC69E}">
      <dsp:nvSpPr>
        <dsp:cNvPr id="0" name=""/>
        <dsp:cNvSpPr/>
      </dsp:nvSpPr>
      <dsp:spPr>
        <a:xfrm>
          <a:off x="6032425" y="2306809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EDA4F-85F9-4634-A9FB-D4DECE82F9F6}">
      <dsp:nvSpPr>
        <dsp:cNvPr id="0" name=""/>
        <dsp:cNvSpPr/>
      </dsp:nvSpPr>
      <dsp:spPr>
        <a:xfrm>
          <a:off x="922996" y="2418961"/>
          <a:ext cx="6134949" cy="897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4.Порядок несения каждым из супругов семейных расходов</a:t>
          </a:r>
          <a:endParaRPr lang="ru-RU" sz="2000" kern="1200" dirty="0"/>
        </a:p>
      </dsp:txBody>
      <dsp:txXfrm>
        <a:off x="922996" y="2418961"/>
        <a:ext cx="6134949" cy="897217"/>
      </dsp:txXfrm>
    </dsp:sp>
    <dsp:sp modelId="{8E670601-AB43-4D49-9950-EF16ECDE449A}">
      <dsp:nvSpPr>
        <dsp:cNvPr id="0" name=""/>
        <dsp:cNvSpPr/>
      </dsp:nvSpPr>
      <dsp:spPr>
        <a:xfrm>
          <a:off x="922996" y="3511669"/>
          <a:ext cx="6056218" cy="550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5.Порядок распределения имущества, которое будет передано каждому из супругов в случае расторжения брака</a:t>
          </a:r>
          <a:endParaRPr lang="ru-RU" sz="1800" kern="1200" dirty="0"/>
        </a:p>
      </dsp:txBody>
      <dsp:txXfrm>
        <a:off x="922996" y="3511669"/>
        <a:ext cx="6056218" cy="550565"/>
      </dsp:txXfrm>
    </dsp:sp>
    <dsp:sp modelId="{959364D4-A9A5-415E-B0C1-A2AF0EAC9C1D}">
      <dsp:nvSpPr>
        <dsp:cNvPr id="0" name=""/>
        <dsp:cNvSpPr/>
      </dsp:nvSpPr>
      <dsp:spPr>
        <a:xfrm>
          <a:off x="922996" y="406223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39862-5E06-4FC5-9BC0-A90BBEA05E6F}">
      <dsp:nvSpPr>
        <dsp:cNvPr id="0" name=""/>
        <dsp:cNvSpPr/>
      </dsp:nvSpPr>
      <dsp:spPr>
        <a:xfrm>
          <a:off x="1774231" y="406223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E24B0-BD05-4CD9-981C-9582A44A4D69}">
      <dsp:nvSpPr>
        <dsp:cNvPr id="0" name=""/>
        <dsp:cNvSpPr/>
      </dsp:nvSpPr>
      <dsp:spPr>
        <a:xfrm>
          <a:off x="2626139" y="406223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4085C-82C7-4D96-92B4-F1F20CF209D0}">
      <dsp:nvSpPr>
        <dsp:cNvPr id="0" name=""/>
        <dsp:cNvSpPr/>
      </dsp:nvSpPr>
      <dsp:spPr>
        <a:xfrm>
          <a:off x="3477374" y="406223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FB139-0E6F-4276-9F76-80EB403DE7F0}">
      <dsp:nvSpPr>
        <dsp:cNvPr id="0" name=""/>
        <dsp:cNvSpPr/>
      </dsp:nvSpPr>
      <dsp:spPr>
        <a:xfrm>
          <a:off x="4329282" y="406223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DF38A-9AAB-4F15-9806-98E28228DCF4}">
      <dsp:nvSpPr>
        <dsp:cNvPr id="0" name=""/>
        <dsp:cNvSpPr/>
      </dsp:nvSpPr>
      <dsp:spPr>
        <a:xfrm>
          <a:off x="5180517" y="406223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BEFF5-D5E5-4847-BC4D-3B89514A4F9A}">
      <dsp:nvSpPr>
        <dsp:cNvPr id="0" name=""/>
        <dsp:cNvSpPr/>
      </dsp:nvSpPr>
      <dsp:spPr>
        <a:xfrm>
          <a:off x="6032425" y="4062234"/>
          <a:ext cx="1417155" cy="112152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4DC7B-49D9-43F3-838C-9B499F44A0E1}">
      <dsp:nvSpPr>
        <dsp:cNvPr id="0" name=""/>
        <dsp:cNvSpPr/>
      </dsp:nvSpPr>
      <dsp:spPr>
        <a:xfrm>
          <a:off x="922996" y="4174387"/>
          <a:ext cx="6134949" cy="897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6.Другие положения, касающиеся имущественных отношений супругов</a:t>
          </a:r>
          <a:endParaRPr lang="ru-RU" sz="2000" kern="1200" dirty="0"/>
        </a:p>
      </dsp:txBody>
      <dsp:txXfrm>
        <a:off x="922996" y="4174387"/>
        <a:ext cx="6134949" cy="8972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559DA-10A5-45AE-BF31-D057003247EB}">
      <dsp:nvSpPr>
        <dsp:cNvPr id="0" name=""/>
        <dsp:cNvSpPr/>
      </dsp:nvSpPr>
      <dsp:spPr>
        <a:xfrm>
          <a:off x="212092" y="2530"/>
          <a:ext cx="2495930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ограничивающие правоспособность или дееспособность супругов</a:t>
          </a:r>
          <a:endParaRPr lang="ru-RU" sz="1800" b="1" kern="1200" dirty="0"/>
        </a:p>
      </dsp:txBody>
      <dsp:txXfrm>
        <a:off x="212092" y="2530"/>
        <a:ext cx="2495930" cy="1347221"/>
      </dsp:txXfrm>
    </dsp:sp>
    <dsp:sp modelId="{49B10F7B-2112-4CA0-923E-94C153B58868}">
      <dsp:nvSpPr>
        <dsp:cNvPr id="0" name=""/>
        <dsp:cNvSpPr/>
      </dsp:nvSpPr>
      <dsp:spPr>
        <a:xfrm>
          <a:off x="2932560" y="2530"/>
          <a:ext cx="253883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ограничивающие право на обращение в суд</a:t>
          </a:r>
          <a:endParaRPr lang="ru-RU" sz="2000" b="1" kern="1200" dirty="0"/>
        </a:p>
      </dsp:txBody>
      <dsp:txXfrm>
        <a:off x="2932560" y="2530"/>
        <a:ext cx="2538839" cy="1347221"/>
      </dsp:txXfrm>
    </dsp:sp>
    <dsp:sp modelId="{4E009E76-D004-4837-B935-82D5CD1E13C2}">
      <dsp:nvSpPr>
        <dsp:cNvPr id="0" name=""/>
        <dsp:cNvSpPr/>
      </dsp:nvSpPr>
      <dsp:spPr>
        <a:xfrm>
          <a:off x="5695937" y="2530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устанавливающие личные неимущественные отношения между супругами</a:t>
          </a:r>
          <a:endParaRPr lang="ru-RU" sz="1800" b="1" kern="1200" dirty="0"/>
        </a:p>
      </dsp:txBody>
      <dsp:txXfrm>
        <a:off x="5695937" y="2530"/>
        <a:ext cx="2245369" cy="1347221"/>
      </dsp:txXfrm>
    </dsp:sp>
    <dsp:sp modelId="{401D127E-4670-489D-BCE3-53C6EBD238A4}">
      <dsp:nvSpPr>
        <dsp:cNvPr id="0" name=""/>
        <dsp:cNvSpPr/>
      </dsp:nvSpPr>
      <dsp:spPr>
        <a:xfrm>
          <a:off x="574854" y="1574289"/>
          <a:ext cx="3397873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устанавливающие права и обязанности в отношении детей</a:t>
          </a:r>
          <a:endParaRPr lang="ru-RU" sz="1800" b="1" kern="1200" dirty="0"/>
        </a:p>
      </dsp:txBody>
      <dsp:txXfrm>
        <a:off x="574854" y="1574289"/>
        <a:ext cx="3397873" cy="1347221"/>
      </dsp:txXfrm>
    </dsp:sp>
    <dsp:sp modelId="{2322BC69-2676-41D7-AFD6-54C3C5B3C2C0}">
      <dsp:nvSpPr>
        <dsp:cNvPr id="0" name=""/>
        <dsp:cNvSpPr/>
      </dsp:nvSpPr>
      <dsp:spPr>
        <a:xfrm>
          <a:off x="4197265" y="1574289"/>
          <a:ext cx="3381280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ограничивающие право нетрудоспособного нуждающегося супруга на получение содержания</a:t>
          </a:r>
          <a:endParaRPr lang="ru-RU" sz="2100" b="1" kern="1200" dirty="0"/>
        </a:p>
      </dsp:txBody>
      <dsp:txXfrm>
        <a:off x="4197265" y="1574289"/>
        <a:ext cx="3381280" cy="1347221"/>
      </dsp:txXfrm>
    </dsp:sp>
    <dsp:sp modelId="{D5E9606F-E4BF-4B94-B0A4-A7CFC8AA3746}">
      <dsp:nvSpPr>
        <dsp:cNvPr id="0" name=""/>
        <dsp:cNvSpPr/>
      </dsp:nvSpPr>
      <dsp:spPr>
        <a:xfrm>
          <a:off x="305735" y="3146047"/>
          <a:ext cx="4022086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условия, ставящие одного из супругов в крайне неблагоприятное положение</a:t>
          </a:r>
          <a:endParaRPr lang="ru-RU" sz="1800" b="1" kern="1200" dirty="0"/>
        </a:p>
      </dsp:txBody>
      <dsp:txXfrm>
        <a:off x="305735" y="3146047"/>
        <a:ext cx="4022086" cy="1347221"/>
      </dsp:txXfrm>
    </dsp:sp>
    <dsp:sp modelId="{BFC6053D-942A-4ECE-9E84-BE376FE38DEB}">
      <dsp:nvSpPr>
        <dsp:cNvPr id="0" name=""/>
        <dsp:cNvSpPr/>
      </dsp:nvSpPr>
      <dsp:spPr>
        <a:xfrm>
          <a:off x="4552359" y="3146047"/>
          <a:ext cx="3295304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противоречащие</a:t>
          </a:r>
          <a:r>
            <a:rPr lang="ru-RU" sz="1800" b="1" kern="1200" baseline="0" dirty="0" smtClean="0"/>
            <a:t> основным началам семейного законодательства</a:t>
          </a:r>
          <a:endParaRPr lang="ru-RU" sz="1800" b="1" kern="1200" dirty="0"/>
        </a:p>
      </dsp:txBody>
      <dsp:txXfrm>
        <a:off x="4552359" y="3146047"/>
        <a:ext cx="3295304" cy="1347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9A2BFF0-A66F-4F1A-9BE8-A090196C3586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92F3DD-0173-45A1-A9BC-7AF3086A6AF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FF0-A66F-4F1A-9BE8-A090196C3586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2F3DD-0173-45A1-A9BC-7AF3086A6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9A2BFF0-A66F-4F1A-9BE8-A090196C3586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92F3DD-0173-45A1-A9BC-7AF3086A6AF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FF0-A66F-4F1A-9BE8-A090196C3586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92F3DD-0173-45A1-A9BC-7AF3086A6AF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FF0-A66F-4F1A-9BE8-A090196C3586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92F3DD-0173-45A1-A9BC-7AF3086A6AF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A2BFF0-A66F-4F1A-9BE8-A090196C3586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92F3DD-0173-45A1-A9BC-7AF3086A6AF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A2BFF0-A66F-4F1A-9BE8-A090196C3586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92F3DD-0173-45A1-A9BC-7AF3086A6AF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FF0-A66F-4F1A-9BE8-A090196C3586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92F3DD-0173-45A1-A9BC-7AF3086A6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FF0-A66F-4F1A-9BE8-A090196C3586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92F3DD-0173-45A1-A9BC-7AF3086A6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FF0-A66F-4F1A-9BE8-A090196C3586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92F3DD-0173-45A1-A9BC-7AF3086A6AF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9A2BFF0-A66F-4F1A-9BE8-A090196C3586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92F3DD-0173-45A1-A9BC-7AF3086A6AF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A2BFF0-A66F-4F1A-9BE8-A090196C3586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92F3DD-0173-45A1-A9BC-7AF3086A6A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920880" cy="1728192"/>
          </a:xfrm>
        </p:spPr>
        <p:txBody>
          <a:bodyPr/>
          <a:lstStyle/>
          <a:p>
            <a:r>
              <a:rPr lang="ru-RU" dirty="0" smtClean="0"/>
              <a:t>Правовое положение супругов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108022"/>
            <a:ext cx="4709120" cy="353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51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03" y="0"/>
            <a:ext cx="8229600" cy="134076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Содержание брачного договора могут образовывать следующие условия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96103" y="1556792"/>
            <a:ext cx="8153400" cy="518457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77165029"/>
              </p:ext>
            </p:extLst>
          </p:nvPr>
        </p:nvGraphicFramePr>
        <p:xfrm>
          <a:off x="519903" y="1556792"/>
          <a:ext cx="8372577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243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У</a:t>
            </a:r>
            <a:r>
              <a:rPr lang="ru-RU" b="1" dirty="0" smtClean="0"/>
              <a:t>словия, которых не должно быть в брачном договоре: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2144135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07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5448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Правоотношения, которые возникают между супругами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91036603"/>
              </p:ext>
            </p:extLst>
          </p:nvPr>
        </p:nvGraphicFramePr>
        <p:xfrm>
          <a:off x="251520" y="1700808"/>
          <a:ext cx="8784976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893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Семейный кодекс закрепляет следующие личные неимущественные права и обязанности: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93289170"/>
              </p:ext>
            </p:extLst>
          </p:nvPr>
        </p:nvGraphicFramePr>
        <p:xfrm>
          <a:off x="323528" y="1628800"/>
          <a:ext cx="83632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138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Режимы имущества супругов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725470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08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Законный режим имущества супругов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</a:t>
            </a:r>
            <a:r>
              <a:rPr lang="ru-RU" sz="3200" dirty="0" smtClean="0"/>
              <a:t>ежим общей совместной собственности;</a:t>
            </a:r>
          </a:p>
          <a:p>
            <a:r>
              <a:rPr lang="ru-RU" sz="3200" dirty="0"/>
              <a:t>с</a:t>
            </a:r>
            <a:r>
              <a:rPr lang="ru-RU" sz="3200" dirty="0" smtClean="0"/>
              <a:t>ущность общей совместной собственности состоит в том, что участники общей совместной собственности владеют, пользуются и распоряжаются принадлежащим им составляющим единой целое имуществом, в котором доли заранее не определены.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584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Имущество, являющееся общей собственностью супругов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25617" y="2132856"/>
            <a:ext cx="8208912" cy="38164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имущество, нажитое во время брака, то есть с момента, когда брак зарегистрирован в органах записи актов гражданского состояния, независимо от того, на имя кого из супругов оно приобретено или внесено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3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Виды имущества по п.2 ст. 34 Семейного кодекса: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80505338"/>
              </p:ext>
            </p:extLst>
          </p:nvPr>
        </p:nvGraphicFramePr>
        <p:xfrm>
          <a:off x="251520" y="1700808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801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Имущество, не являющееся общей совместной собственностью: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856984" cy="5112568"/>
          </a:xfrm>
        </p:spPr>
        <p:txBody>
          <a:bodyPr>
            <a:noAutofit/>
          </a:bodyPr>
          <a:lstStyle/>
          <a:p>
            <a:pPr marL="0" indent="357188" algn="just"/>
            <a:r>
              <a:rPr lang="ru-RU" sz="2100" dirty="0" smtClean="0"/>
              <a:t>имущество, принадлежавшее каждому из супругов до вступления в брак;</a:t>
            </a:r>
          </a:p>
          <a:p>
            <a:pPr marL="0" indent="357188" algn="just"/>
            <a:r>
              <a:rPr lang="ru-RU" sz="2100" dirty="0" smtClean="0"/>
              <a:t> имущество, приобретенное хотя и во время брака, но на личные средства одного из супругов, принадлежавшие ему до вступления в брак;</a:t>
            </a:r>
          </a:p>
          <a:p>
            <a:pPr marL="0" indent="357188" algn="just"/>
            <a:r>
              <a:rPr lang="ru-RU" sz="2100" dirty="0" smtClean="0"/>
              <a:t> имущество, полученное в дар, в порядке наследования или по иным безвозмездным сделкам, например, безвозмездная приватизация жилья, а также премии и награды, не входящие в систему оплаты труда;</a:t>
            </a:r>
          </a:p>
          <a:p>
            <a:pPr marL="0" indent="357188" algn="just"/>
            <a:r>
              <a:rPr lang="ru-RU" sz="2100" dirty="0" smtClean="0"/>
              <a:t> вещи индивидуального пользования, за исключением драгоценностей и предметов роскоши, хотя и приобретенные в период брака за счет общих средств супругов. К драгоценностям относятся предметы из драгоценных металлов: золота, серебра, платины, палладия. Вопрос о том, что является предметом роскоши для семьи, разрешается судом в каждом конкретном случае, исходя из доходов, уровня жизни семьи и других обстоятельств.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43924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Брачный договор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700808"/>
            <a:ext cx="8856984" cy="4495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соглашение лиц, вступающих в брак, или соглашение супругов, определяющее имущественные права и обязанности супругов в браке и (или) в случае его расторжения.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Таким </a:t>
            </a:r>
            <a:r>
              <a:rPr lang="ru-RU" dirty="0" smtClean="0"/>
              <a:t>образом, брачный договор может быть заключен либо до регистрации брака, но при этом он вступает в силу только после его государственной регистрации, либо в любое время в период брака. По форме брачный договор должен быть письменным и нотариально удостоверенным.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36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377</TotalTime>
  <Words>637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Правовое положение супругов</vt:lpstr>
      <vt:lpstr>Правоотношения, которые возникают между супругами </vt:lpstr>
      <vt:lpstr> </vt:lpstr>
      <vt:lpstr> Режимы имущества супругов</vt:lpstr>
      <vt:lpstr>Законный режим имущества супругов</vt:lpstr>
      <vt:lpstr>Имущество, являющееся общей собственностью супругов</vt:lpstr>
      <vt:lpstr>Виды имущества по п.2 ст. 34 Семейного кодекса:</vt:lpstr>
      <vt:lpstr>Имущество, не являющееся общей совместной собственностью:</vt:lpstr>
      <vt:lpstr>Брачный договор</vt:lpstr>
      <vt:lpstr>Содержание брачного договора могут образовывать следующие условия</vt:lpstr>
      <vt:lpstr>Условия, которых не должно быть в брачном договоре: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юрист</cp:lastModifiedBy>
  <cp:revision>16</cp:revision>
  <dcterms:created xsi:type="dcterms:W3CDTF">2014-12-14T09:49:58Z</dcterms:created>
  <dcterms:modified xsi:type="dcterms:W3CDTF">2017-12-13T02:44:59Z</dcterms:modified>
</cp:coreProperties>
</file>